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மையா போதகரே, வந்தெம்மிடம் தங்கியிரும்
சேருமையா பந்தியினில் சிறியவராம் எங்களிட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 மங்கி இருளாச்சே உத்தமனே வாருமையா
களித்திரவு காத்திருப்போம் காதலனே கருணை செய்வ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ரையிலென் ஆறுதலே அன்பருக்குச் சதா உறவே
பேதையர்க்குப் பேரறிவே பாதை மெய் ஜீவ சற்குரு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ிருப்போம் நடுவிலென்றீர் நாயனுன் நாமம் நமஸ்கரிக்க
தாமதமேன் தயை புரிய தற்பரனே நலம் தருவ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னை திருச்சபையை வையமெங்கும் வளர்த்திடுவாய்
பந்த மற பரிகரித்தே பாக்கியமளித் தாண்டருள்வ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ம் தேவதாசரின் கவி பாரினில் கேட்டனுதினமும்
தேடும் தொண்டர் துலங்கவுந்தன் திவ்ய ஆவி தந்தருள்வ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2026-07-09T08:53:35Z</dcterms:created>
  <dcterms:modified xsi:type="dcterms:W3CDTF">2026-07-09T08:53:35Z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