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presProps" Target="presProps.xml"/>
  <Relationship Id="rId73" Type="http://schemas.openxmlformats.org/officeDocument/2006/relationships/viewProps" Target="viewProps.xml"/>
  <Relationship Id="rId7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ண்ணப்பட்ட அவனுடைய சேனை ஐம்பத்து நாலாயிரத்து நானூறுபே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அருகே செபுலோன் கோத்திரத்தார் பாளயமிறங்கவேண்டும்; ஏலோனின் குமாரனாகிய எலியாப் செபுலோன் சந்ததிக்குச் சேனாபதியாயிருக்கக்கடவ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அருகே செபுலோன் கோத்திரத்தார் பாளயமிறங்கவேண்டும்; ஏலோனின் குமாரனாகிய எலியாப் செபுலோன் சந்ததிக்குச் சேனாபதியாயிருக்கக்கடவ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ுடைய சேனையில் எண்ணப்பட்டவர்கள் ஐம்பத்தேழாயிரத்து நானூறுபே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ுடைய சேனையில் எண்ணப்பட்டவர்கள் ஐம்பத்தேழாயிரத்து நானூறுபே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ண்ணப்பட்ட யூதாவின் பாளயத்தார் எல்லாரும் தங்கள் சேனைகளின்படியே இலட்சத்து எண்பத்து ஆறாயிரத்து நானூறுபேர்; இவர்கள் பிரயாணத்திலே முதற்பாளயமாய்ப் போகக்கடவ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ண்ணப்பட்ட யூதாவின் பாளயத்தார் எல்லாரும் தங்கள் சேனைகளின்படியே இலட்சத்து எண்பத்து ஆறாயிரத்து நானூறுபேர்; இவர்கள் பிரயாணத்திலே முதற்பாளயமாய்ப் போகக்கடவ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ரூபனுடைய பாளயத்துக் கொடியையுடைய சேனைகள் தென்புறத்தில் பாளயமிறங்கவேண்டும்; சேதேயூரின் குமாரனாகிய எலிசூர் ரூபன் சந்ததியாருக்குச் சேனாபதியாயிருக்கக்கட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ரூபனுடைய பாளயத்துக் கொடியையுடைய சேனைகள் தென்புறத்தில் பாளயமிறங்கவேண்டும்; சேதேயூரின் குமாரனாகிய எலிசூர் ரூபன் சந்ததியாருக்குச் சேனாபதியாயிருக்கக்கடவ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ுடைய சேனையில் எண்ணப்பட்டவர்கள் நாற்பத்தாறாயிரத்து ஐந்நூறுபே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வின் பாளயத்துக் கொடியையுடைய சேனைகள் சூரியன் உதிக்கும் கீழ்ப்புறத்திலே பாளயமிறங்கவேண்டும்; அம்மினதாபின் குமாரனாகிய நகசோன் யூதா சந்ததிக்குச் சேனாபதியாயிருக்கக்கடவ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ுடைய சேனையில் எண்ணப்பட்டவர்கள் நாற்பத்தாறாயிரத்து ஐந்நூறுபே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அருகே சிமியோன் கோத்திரத்தார் பாளயமிறங்கவேண்டும்; சூரிஷதாயின் குமாரனாகிய செலூமியேல் சிமியோன் சந்ததியாருக்குச் சேனாபதியாயிருக்கக்கட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அருகே சிமியோன் கோத்திரத்தார் பாளயமிறங்கவேண்டும்; சூரிஷதாயின் குமாரனாகிய செலூமியேல் சிமியோன் சந்ததியாருக்குச் சேனாபதியாயிருக்கக்கட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டைய சேனையில் எண்ணப்பட்டவர்கள் ஐம்பத்தொன்பதினாயிரத்து முந்நூறுபே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ுடைய சேனையில் எண்ணப்பட்டவர்கள் ஐம்பத்தொன்பதினாயிரத்து முந்நூறுபே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அருகே காத் கோத்திரத்தார் பாளயமிறங்கவேண்டும்; தேகுவேலின் குமாரனாகிய எலியாசாப் காத் சந்ததியாருக்குச் சேனாபதியாயிருக்கக்கடவ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ுடைய சேனையில் எண்ணப்பட்டவர்கள் நாற்பத்தையாயிரத்து அறுநூற்று ஐம்பதுபே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ுடைய சேனையில் எண்ணப்பட்டவர்கள் நாற்பத்தையாயிரத்து அறுநூற்று ஐம்பதுபே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ண்ணப்பட்ட ரூபனின் பாளயத்தார் எல்லாரும் தங்கள் சேனைகளின்படியே இலட்சத்து ஐம்பத்து ஓராயிரத்து நானூற்று ஐம்பதுபேர்; இவர்கள் பிரயாணத்தில் இரண்டாம் பாளயமாய்ப் போகக்கடவ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ண்ணப்பட்ட ரூபனின் பாளயத்தார் எல்லாரும் தங்கள் சேனைகளின்படியே இலட்சத்து ஐம்பத்து ஓராயிரத்து நானூற்று ஐம்பதுபேர்; இவர்கள் பிரயாணத்தில் இரண்டாம் பாளயமாய்ப் போகக்கடவ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வின் பாளயத்துக் கொடியையுடைய சேனைகள் சூரியன் உதிக்கும் கீழ்ப்புறத்திலே பாளயமிறங்கவேண்டும்; அம்மினதாபின் குமாரனாகிய நகசோன் யூதா சந்ததிக்குச் சேனாபதியாயிருக்கக்கடவ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ஆசரிப்புக் கூடாரம் லேவியரின் சேனையோடே பாளயங்களின் நடுவே பிரயாணப்பட்டுப் போகவேண்டும்; எப்படிப் பாளயமிறங்குகிறார்களோ, அப்படியே அவரவர் தங்கள் வரிசையிலே தங்கள் கொடிகளோடே பிரயாணமாய்ப் போகக்கடவ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ஆசரிப்புக் கூடாரம் லேவியரின் சேனையோடே பாளயங்களின் நடுவே பிரயாணப்பட்டுப் போகவேண்டும்; எப்படிப் பாளயமிறங்குகிறார்களோ, அப்படியே அவரவர் தங்கள் வரிசையிலே தங்கள் கொடிகளோடே பிரயாணமாய்ப் போகக்கடவ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ஆசரிப்புக் கூடாரம் லேவியரின் சேனையோடே பாளயங்களின் நடுவே பிரயாணப்பட்டுப் போகவேண்டும்; எப்படிப் பாளயமிறங்குகிறார்களோ, அப்படியே அவரவர் தங்கள் வரிசையிலே தங்கள் கொடிகளோடே பிரயாணமாய்ப் போகக்கடவ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ப்பிராயீமுடைய பாளயத்துக் கொடியையுடைய சேனைகள் மேல்புறத்தில் இறங்கவேண்டும்; அம்மியூதின் குமாரனாகிய எலிஷாமா எப்பிராயீமின் சந்ததிக்குச் சேனாபதியாயிருக்கக்கடவ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ப்பிராயீமுடைய பாளயத்துக் கொடியையுடைய சேனைகள் மேல்புறத்தில் இறங்கவேண்டும்; அம்மியூதின் குமாரனாகிய எலிஷாமா எப்பிராயீமின் சந்ததிக்குச் சேனாபதியாயிருக்கக்கடவ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ுடைய சேனையில் எண்ணப்பட்டவர்கள் நாற்பதினாயிரத்து ஐந்நூறுபே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அருகே மனாசே கோத்திரத்தார் பாளயமிறங்கவேண்டும்; பெதாசூரின் குமாரனாகிய கமாலியேல் மனாசே சந்ததிக்குச் சேனாபதியாயிருக்கக்கடவ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அருகே மனாசே கோத்திரத்தார் பாளயமிறங்கவேண்டும்; பெதாசூரின் குமாரனாகிய கமாலியேல் மனாசே சந்ததிக்குச் சேனாபதியாயிருக்கக்கடவ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ுடைய சேனையில் எண்ணப்பட்டவர்கள் முப்பத்தீராயிரத்து இருநூறுபே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ுடைய சேனையில் எண்ணப்பட்டவர்கள் முப்பத்தீராயிரத்து இருநூறுபே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வின் பாளயத்துக் கொடியையுடைய சேனைகள் சூரியன் உதிக்கும் கீழ்ப்புறத்திலே பாளயமிறங்கவேண்டும்; அம்மினதாபின் குமாரனாகிய நகசோன் யூதா சந்ததிக்குச் சேனாபதியாயிருக்கக்கடவ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அருகே பென்யமீன் கோத்திரத்தார் பாளயமிறங்கவேண்டும்; கீதெயோனின் குமாரனாகிய அபீதான் பென்யமீன் சந்ததிக்குச் சேனாபதியாயிருக்கக்கடவ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அருகே பென்யமீன் கோத்திரத்தார் பாளயமிறங்கவேண்டும்; கீதெயோனின் குமாரனாகிய அபீதான் பென்யமீன் சந்ததிக்குச் சேனாபதியாயிருக்கக்கடவ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ுடைய சேனையில் எண்ணப்பட்டவர்கள் முப்பத்தையாயிரத்து நானூறுபே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ுடைய சேனையில் எண்ணப்பட்டவர்கள் முப்பத்தையாயிரத்து நானூறுபே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ண்ணப்பட்ட எப்பிராயீமின் பாளயத்தார் எல்லாரும் தங்கள் சேனைகளின்படியே இலட்சத்து எண்ணாயிரத்து நூறுபேர்; இவர்கள் பிரயாணத்தில் மூன்றாம் பாளயமாய்ப் போகக்கடவ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ண்ணப்பட்ட எப்பிராயீமின் பாளயத்தார் எல்லாரும் தங்கள் சேனைகளின்படியே இலட்சத்து எண்ணாயிரத்து நூறுபேர்; இவர்கள் பிரயாணத்தில் மூன்றாம் பாளயமாய்ப் போகக்கடவ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ாணுடைய பாளயத்துக் கொடியையுடைய சேனைகள் வடபுறத்தில் இறங்கவேண்டும்; அம்மிஷதாயின் குமாரனாகிய அகியேசேர் தாண் வம்சத்திற்குச் சேனாபதியாயிருக்கக்கடவ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ாணுடைய பாளயத்துக் கொடியையுடைய சேனைகள் வடபுறத்தில் இறங்கவேண்டும்; அம்மிஷதாயின் குமாரனாகிய அகியேசேர் தாண் வம்சத்திற்குச் சேனாபதியாயிருக்கக்கடவ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ுடைய சேனையில் எண்ணப்பட்டவர்கள் அறுபத்தீராயிரத்து எழுநூறுபே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ுடைய சேனையில் எண்ணப்பட்டவர்கள் அறுபத்தீராயிரத்து எழுநூறுபே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ண்ணப்பட்ட அவனுடைய சேனை எழுபத்து நாலாயிரத்து அறுநூறுபே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அருகே ஆசேர் கோத்திரத்தார் பாளயமிறங்கவேண்டும்; ஓகிரானின் குமாரனாகிய பாகியேல் ஆசேர் சந்ததிக்குச் சேனாபதியாயிருக்கக்கடவ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அருகே ஆசேர் கோத்திரத்தார் பாளயமிறங்கவேண்டும்; ஓகிரானின் குமாரனாகிய பாகியேல் ஆசேர் சந்ததிக்குச் சேனாபதியாயிருக்கக்கடவ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ுடைய சேனையில் எண்ணப்பட்டவர்கள் நாற்பத்தோராயிரத்து ஐந்நூறுபே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ுடைய சேனையில் எண்ணப்பட்டவர்கள் நாற்பத்தோராயிரத்து ஐந்நூறுபே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அருகே நப்தலி கோத்திரத்தார் பாளயமிறங்கவேண்டும்; ஏனானின் குமாரனாகிய அகீரா நப்தலி சந்ததியாருக்குச் சேனாபதியாயிருக்கக்கடவ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அருகே நப்தலி கோத்திரத்தார் பாளயமிறங்கவேண்டும்; ஏனானின் குமாரனாகிய அகீரா நப்தலி சந்ததியாருக்குச் சேனாபதியாயிருக்கக்கடவ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ுடைய சேனையில் எண்ணப்பட்டவர்கள் ஐம்பத்து மூவாயிரத்து நானூறுபே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னுடைய சேனையில் எண்ணப்பட்டவர்கள் ஐம்பத்து மூவாயிரத்து நானூறுபே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ண்ணப்பட்ட தாணின் பாளயத்தார் எல்லாரும் இலட்சத்து ஐம்பத்தேழாயிரத்து அறுநூறுபேர்; இவர்கள் தங்கள் கொடிகளோடே பின்பாளயமாய்ப் போகக்கடவ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ண்ணப்பட்ட தாணின் பாளயத்தார் எல்லாரும் இலட்சத்து ஐம்பத்தேழாயிரத்து அறுநூறுபேர்; இவர்கள் தங்கள் கொடிகளோடே பின்பாளயமாய்ப் போகக்கடவ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ண்ணப்பட்ட அவனுடைய சேனை எழுபத்து நாலாயிரத்து அறுநூறுபே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வர்களே தங்கள் தங்கள் பிதாக்களின் வம்சத்தின்படி இஸ்ரவேல் புத்திரரில் எண்ணப்பட்டவர்கள். பாளயங்களிலே தங்கள் தங்கள் சேனைகளின்படியே எண்ணப்பட்டவர்கள் எல்லாரும் ஆறுலட்சத்து மூவாயிரத்து ஐந்நூற்று ஐம்பது பேராயிருந்த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வர்களே தங்கள் தங்கள் பிதாக்களின் வம்சத்தின்படி இஸ்ரவேல் புத்திரரில் எண்ணப்பட்டவர்கள். பாளயங்களிலே தங்கள் தங்கள் சேனைகளின்படியே எண்ணப்பட்டவர்கள் எல்லாரும் ஆறுலட்சத்து மூவாயிரத்து ஐந்நூற்று ஐம்பது பேராயிருந்த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வர்களே தங்கள் தங்கள் பிதாக்களின் வம்சத்தின்படி இஸ்ரவேல் புத்திரரில் எண்ணப்பட்டவர்கள். பாளயங்களிலே தங்கள் தங்கள் சேனைகளின்படியே எண்ணப்பட்டவர்கள் எல்லாரும் ஆறுலட்சத்து மூவாயிரத்து ஐந்நூற்று ஐம்பது பேராயிருந்த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லேவியரோ, கர்த்தர் மோசேக்குக் கட்டளையிட்டபடி, இஸ்ரவேல் புத்திரருக்குள்ளே எண்ணப்படவில்லை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் மோசேக்குக் கட்டளையிட்டபடியெல்லாம் இஸ்ரவேல் புத்திரர் செய்து, தங்கள் தங்கள் கொடிகளின்கீழ் பாளயமிறங்கி, தங்கள் தங்கள் பிதாக்களுடைய வம்சங்களின்படியே பிரயாணப்பட்டுப்போன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் மோசேக்குக் கட்டளையிட்டபடியெல்லாம் இஸ்ரவேல் புத்திரர் செய்து, தங்கள் தங்கள் கொடிகளின்கீழ் பாளயமிறங்கி, தங்கள் தங்கள் பிதாக்களுடைய வம்சங்களின்படியே பிரயாணப்பட்டுப்போன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் மோசேக்குக் கட்டளையிட்டபடியெல்லாம் இஸ்ரவேல் புத்திரர் செய்து, தங்கள் தங்கள் கொடிகளின்கீழ் பாளயமிறங்கி, தங்கள் தங்கள் பிதாக்களுடைய வம்சங்களின்படியே பிரயாணப்பட்டுப்போன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யும் ஆரோனையும் நோக்கி: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் அவரவர் தங்கள் தங்கள் பிதாக்களுடைய வம்சத்தின் விருதாகிய தங்கள் தங்கள் கொடியண்டையிலே தங்கள் கூடாரங்களைப் போட்டு, ஆசரிப்புக் கூடாரத்திற்கு எதிராகச் சுற்றிலும் பாளயமிறங்கக்கடவ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் அவரவர் தங்கள் தங்கள் பிதாக்களுடைய வம்சத்தின் விருதாகிய தங்கள் தங்கள் கொடியண்டையிலே தங்கள் கூடாரங்களைப் போட்டு, ஆசரிப்புக் கூடாரத்திற்கு எதிராகச் சுற்றிலும் பாளயமிறங்கக்கடவ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அருகே இசக்கார் கோத்திரத்தார் பாளயமிறங்கவேண்டும்; சூவாரின் குமாரன் நெதனெயேல் இசக்கார் சந்ததிக்குச் சேனாபதியாயிருக்கக்கடவ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அருகே இசக்கார் கோத்திரத்தார் பாளயமிறங்கவேண்டும்; சூவாரின் குமாரன் நெதனெயேல் இசக்கார் சந்ததிக்குச் சேனாபதியாயிருக்கக்கடவ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ண்ணப்பட்ட அவனுடைய சேனை ஐம்பத்து நாலாயிரத்து நானூறுபே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n the tribe of Zebulun: and Eliab the son of Helon shall be captain of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ebulu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is host, and those that were numbered thereof, were fifty and seven thousand and f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ll that were numbered in the camp of Judah were an hundred thousand and fourscore thousan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x thousand and four hundred, throughout their armies. These shall first set 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On the south side shall be the standard of the camp of Reuben according to their armies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tain of the children of Reuben shall be Elizur the son of Shede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is host, and those that were numbered thereof, were forty and six thousand and f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on the east side toward the rising of the sun shall they of the standard of the camp of Jud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ose which pitch by him shall be the tribe of Simeon: and the captain of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meon shall be Shelumiel the son of Zurishadd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is host, and those that were numbered of them, were fifty and nine thousand and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the tribe of Gad: and the captain of the sons of Gad shall be Eliasaph the son of Reu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is host, and those that were numbered of them, were forty and five thousand and six hund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i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ll that were numbered in the camp of Reuben were an hundred thousand and fifty and one thous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ur hundred and fifty, throughout their armies. And they shall set forth in the second ra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itch throughout their armies: and Nahshon the son of Amminadab shall be captain of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the tabernacle of the congregation shall set forward with the camp of the Levites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of the camp: as they camp, so shall they set forward, every man in his place by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nda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On the west side shall be the standard of the camp of Ephraim according to their armies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tain of the sons of Ephraim shall be Elishama the son of Ammihu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is host, and those that were numbered of them, were forty thousand and five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by him shall be the tribe of Manasseh: and the captain of the children of Manasseh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maliel the son of Pedahz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is host, and those that were numbered of them, were thirty and two thousand and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the tribe of Benjamin: and the captain of the sons of Benjamin shall be Abidan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deon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his host, and those that were numbered of them, were thirty and five thousand and f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ll that were numbered of the camp of Ephraim were an hundred thousand and eight thousand and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, throughout their armies. And they shall go forward in the third ra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 standard of the camp of Dan shall be on the north side by their armies: and the captai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 of Dan shall be Ahiezer the son of Ammishadd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is host, and those that were numbered of them, were threescore and two thousand and s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is host, and those that were numbered of them, were threescore and fourteen thousand and six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ose that camp by him shall be the tribe of Asher: and the captain of the children of As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Pagiel the son of Ocr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is host, and those that were numbered of them, were forty and one thousand and f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n the tribe of Naphtali: and the captain of the children of Naphtali shall be Ahira the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En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his host, and those that were numbered of them, were fifty and three thousand and f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ll they that were numbered in the camp of Dan were an hundred thousand and fifty and s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and six hundred. They shall go hindmost with their standa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se are those which were numbered of the children of Israel by the house of their fathers: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se that were numbered of the camps throughout their hosts were six hundred thousand and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and five hundred and fi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But the Levites were not numbered among the children of Israel; as 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children of Israel did according to all that the LORD commanded Moses: so they pitch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ir standards, and so they set forward, every one after their families, according to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i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 and unto Aaro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Every man of the children of Israel shall pitch by his own standard, with the explicit sig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father's house: far off about the tabernacle of the congregation shall they pit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ose that do pitch next unto him shall be the tribe of Issachar: and Nethaneel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uar shall be captain of the children of Issach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is host, and those that were numbered thereof, were fifty and four thousand and f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2026-06-03T07:34:09Z</dcterms:created>
  <dcterms:modified xsi:type="dcterms:W3CDTF">2026-06-03T07:34:09Z</dcterms:modified>
  <dc:title>எண்ணாகமம்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