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ose that do pitch next unto him shall be the tribe of Issachar: and Nethaneel the son of Zuar shall be captain of the children of Issachar.]]></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is host, and those that were numbered thereof, were fifty and four thousand and four hundre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the tribe of Zebulun: and Eliab the son of Helon shall be captain of the children of Zebulun.]]></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the tribe of Zebulun: and Eliab the son of Helon shall be captain of the children of Zebulun.]]></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is host, and those that were numbered thereof, were fifty and seven thousand and four hundre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ll that were numbered in the camp of Judah were an hundred thousand and fourscore thousand and six thousand and four hundred, throughout their armies. These shall first set forth.]]></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ll that were numbered in the camp of Judah were an hundred thousand and fourscore thousand and six thousand and four hundred, throughout their armies. These shall first set forth.]]></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On the south side shall be the standard of the camp of Reuben according to their armies: and the captain of the children of Reuben shall be Elizur the son of Shedeur.]]></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On the south side shall be the standard of the camp of Reuben according to their armies: and the captain of the children of Reuben shall be Elizur the son of Shedeur.]]></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his host, and those that were numbered thereof, were forty and six thousand and five hundre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and unto Aaron,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ose which pitch by him shall be the tribe of Simeon: and the captain of the children of Simeon shall be Shelumiel the son of Zurishaddai.]]></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ose which pitch by him shall be the tribe of Simeon: and the captain of the children of Simeon shall be Shelumiel the son of Zurishaddai.]]></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is host, and those that were numbered of them, were fifty and nine thousand and three hundre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n the tribe of Gad: and the captain of the sons of Gad shall be Eliasaph the son of Reuel.]]></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n the tribe of Gad: and the captain of the sons of Gad shall be Eliasaph the son of Reuel.]]></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his host, and those that were numbered of them, were forty and five thousand and six hundred and fifty.]]></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ll that were numbered in the camp of Reuben were an hundred thousand and fifty and one thousand and four hundred and fifty, throughout their armies. And they shall set forth in the second rank.]]></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ll that were numbered in the camp of Reuben were an hundred thousand and fifty and one thousand and four hundred and fifty, throughout their armies. And they shall set forth in the second rank.]]></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the tabernacle of the congregation shall set forward with the camp of the Levites in the midst of the camp: as they camp, so shall they set forward, every man in his place by their standard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the tabernacle of the congregation shall set forward with the camp of the Levites in the midst of the camp: as they camp, so shall they set forward, every man in his place by their standard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Every man of the children of Israel shall pitch by his own standard, with the explicit sign of their father's house: far off about the tabernacle of the congregation shall they pitch.]]></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the tabernacle of the congregation shall set forward with the camp of the Levites in the midst of the camp: as they camp, so shall they set forward, every man in his place by their standard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On the west side shall be the standard of the camp of Ephraim according to their armies: and the captain of the sons of Ephraim shall be Elishama the son of Ammihu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On the west side shall be the standard of the camp of Ephraim according to their armies: and the captain of the sons of Ephraim shall be Elishama the son of Ammihu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his host, and those that were numbered of them, were forty thousand and five hundre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by him shall be the tribe of Manasseh: and the captain of the children of Manasseh shall be Gamaliel the son of Pedahzur.]]></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by him shall be the tribe of Manasseh: and the captain of the children of Manasseh shall be Gamaliel the son of Pedahzur.]]></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his host, and those that were numbered of them, were thirty and two thousand and two hundre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n the tribe of Benjamin: and the captain of the sons of Benjamin shall be Abidan the son of Gideoni.]]></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n the tribe of Benjamin: and the captain of the sons of Benjamin shall be Abidan the son of Gideoni.]]></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is host, and those that were numbered of them, were thirty and five thousand and four hundre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Every man of the children of Israel shall pitch by his own standard, with the explicit sign of their father's house: far off about the tabernacle of the congregation shall they pitch.]]></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ll that were numbered of the camp of Ephraim were an hundred thousand and eight thousand and an hundred, throughout their armies. And they shall go forward in the third rank.]]></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ll that were numbered of the camp of Ephraim were an hundred thousand and eight thousand and an hundred, throughout their armies. And they shall go forward in the third rank.]]></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 standard of the camp of Dan shall be on the north side by their armies: and the captain of the children of Dan shall be Ahiezer the son of Ammishaddai.]]></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 standard of the camp of Dan shall be on the north side by their armies: and the captain of the children of Dan shall be Ahiezer the son of Ammishaddai.]]></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his host, and those that were numbered of them, were threescore and two thousand and seven hundre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ose that camp by him shall be the tribe of Asher: and the captain of the children of Asher shall be Pagiel the son of Ocra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ose that camp by him shall be the tribe of Asher: and the captain of the children of Asher shall be Pagiel the son of Ocran.]]></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his host, and those that were numbered of them, were forty and one thousand and five hundre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n the tribe of Naphtali: and the captain of the children of Naphtali shall be Ahira the son of Ena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n the tribe of Naphtali: and the captain of the children of Naphtali shall be Ahira the son of Ena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Every man of the children of Israel shall pitch by his own standard, with the explicit sign of their father's house: far off about the tabernacle of the congregation shall they pitch.]]></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his host, and those that were numbered of them, were fifty and three thousand and four hundred.]]></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ll they that were numbered in the camp of Dan were an hundred thousand and fifty and seven thousand and six hundred. They shall go hindmost with their standards.]]></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ll they that were numbered in the camp of Dan were an hundred thousand and fifty and seven thousand and six hundred. They shall go hindmost with their standard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ese are those which were numbered of the children of Israel by the house of their fathers: all those that were numbered of the camps throughout their hosts were six hundred thousand and three thousand and five hundred and fifty.]]></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ese are those which were numbered of the children of Israel by the house of their fathers: all those that were numbered of the camps throughout their hosts were six hundred thousand and three thousand and five hundred and fifty.]]></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ese are those which were numbered of the children of Israel by the house of their fathers: all those that were numbered of the camps throughout their hosts were six hundred thousand and three thousand and five hundred and fifty.]]></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But the Levites were not numbered among the children of Israel; as the LORD commanded Moses.]]></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e children of Israel did according to all that the LORD commanded Moses: so they pitched by their standards, and so they set forward, every one after their families, according to the house of their fathers.]]></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e children of Israel did according to all that the LORD commanded Moses: so they pitched by their standards, and so they set forward, every one after their families, according to the house of their father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on the east side toward the rising of the sun shall they of the standard of the camp of Judah pitch throughout their armies: and Nahshon the son of Amminadab shall be captain of the children of Judah.]]></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on the east side toward the rising of the sun shall they of the standard of the camp of Judah pitch throughout their armies: and Nahshon the son of Amminadab shall be captain of the children of Judah.]]></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his host, and those that were numbered of them, were threescore and fourteen thousand and six hundred.]]></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ose that do pitch next unto him shall be the tribe of Issachar: and Nethaneel the son of Zuar shall be captain of the children of Issachar.]]></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601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க்குச் சேனாபதியாயி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எண்ணப்பட்ட அவனுடைய சேனை ஐம்பத்து நாலாயிரத்து நானூ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ன் அருகே செபுலோன் கோத்திரத்தார் பாளயமிறங்கவேண்டும்; ஏலோனின் குமாரனாகிய எலியாப் செபுலோ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க்குச் சேனாபதியாயி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னுடைய சேனையில் எண்ணப்பட்டவர்கள் ஐம்பத்தேழாயிரத்து நானூ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எண்ணப்பட்ட யூதாவின் பாளயத்தார் எல்லாரும் தங்கள் சேனைகளின்படியே இலட்சத்து எண்பத்து ஆறாயி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றுபேர்; இவர்கள் பிரயாணத்திலே முதற்பாளயமாய்ப் போ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ரூபனுடைய பாளயத்துக் கொடியையுடைய சேனைகள் தென்புறத்தில் பாளயமிறங்கவேண்டும்; சேதேயூரின் குமார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சூர் ரூபன் சந்ததியாருக்குச் சேனாபதியாயி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வனுடைய சேனையில் எண்ணப்பட்டவர்கள் நாற்பத்தாறாயிரத்து ஐந்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யையும் ஆரோனையும்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ன் அருகே சிமியோன் கோத்திரத்தார் பாளயமிறங்கவேண்டும்; சூரிஷதாயின் குமாரனாகிய செலூமியேல் சிமி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யாருக்குச் சேனாபதியாயி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வனுடைய சேனையில் எண்ணப்பட்டவர்கள் ஐம்பத்தொன்பதினாயிரத்து முந்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வன் அருகே காத் கோத்திரத்தார் பாளயமிறங்கவேண்டும்; தேகுவேலின் குமாரனாகிய எலியாசாப் 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யாருக்குச் சேனாபதியாயி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வனுடைய சேனையில் எண்ணப்பட்டவர்கள் நாற்பத்தையாயிரத்து அறுநூற்று ஐம்பது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எண்ணப்பட்ட ரூபனின் பாளயத்தார் எல்லாரும் தங்கள் சேனைகளின்படியே இலட்சத்து ஐம்பத்து ஓராயி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ற்று ஐம்பதுபேர்; இவர்கள் பிரயாணத்தில் இரண்டாம் பாளயமாய்ப் போ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பின்பு ஆசரிப்புக் கூடாரம் லேவியரின் சேனையோடே பாளயங்களின் நடுவே பிரயாணப்பட்டுப் போ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ப்படிப் பாளயமிறங்குகிறார்களோ, அப்படியே அவரவர் தங்கள் வரிசையிலே தங்கள் கொடிகளோடே பிரயாணமா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ஸ்ரவேல் புத்திரர் அவரவர் தங்கள் தங்கள் பிதாக்களுடைய வம்சத்தின் விருதாகிய தங்கள்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எப்பிராயீமுடைய பாளயத்துக் கொடியையுடைய சேனைகள் மேல்புறத்தில் இறங்கவேண்டும்; அம்மி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னாகிய எலிஷாமா எப்பிராயீமின் சந்ததிக்குச் சேனாபதியாயி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வனுடைய சேனையில் எண்ணப்பட்டவர்கள் நாற்பதினாயிரத்து ஐந்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வன் அருகே மனாசே கோத்திரத்தார் பாளயமிறங்கவேண்டும்; பெதாசூரின் குமாரனாகிய கமாலியேல் மனா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க்குச் சேனாபதியாயி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னுடைய சேனையில் எண்ணப்பட்டவர்கள் முப்பத்தீராயிரத்து இரு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வன் அருகே பென்யமீன் கோத்திரத்தார் பாளயமிறங்கவேண்டும்; கீதெயோனின் குமாரனாகிய அபீதான் பென்ய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க்குச் சேனாபதியாயி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வனுடைய சேனையில் எண்ணப்பட்டவர்கள் முப்பத்தையாயிரத்து நானூ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ண்டையிலே தங்கள் கூடாரங்களைப் போட்டு, ஆசரிப்புக் கூடாரத்திற்கு எதிராகச் சுற்றி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எண்ணப்பட்ட எப்பிராயீமின் பாளயத்தார் எல்லாரும் தங்கள் சேனைகளின்படியே இலட்சத்து எண்ணாயி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பேர்; இவர்கள் பிரயாணத்தில் மூன்றாம் பாளயமாய்ப் போ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தாணுடைய பாளயத்துக் கொடியையுடைய சேனைகள் வடபுறத்தில் இறங்கவேண்டும்; அம்மிஷதாயின் குமார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யேசேர் தாண் வம்சத்திற்குச் சேனாபதியாயி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வனுடைய சேனையில் எண்ணப்பட்டவர்கள் அறுபத்தீராயிரத்து எழு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வன் அருகே ஆசேர் கோத்திரத்தார் பாளயமிறங்கவேண்டும்; ஓகிரானின் குமாரனாகிய பாகியேல் ஆசே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க்குச் சேனாபதியாயி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வனுடைய சேனையில் எண்ணப்பட்டவர்கள் நாற்பத்தோராயிரத்து ஐந்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வன் அருகே நப்தலி கோத்திரத்தார் பாளயமிறங்கவேண்டும்; ஏனானின் குமாரனாகிய அகீரா நப்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யாருக்குச் சேனாபதியாயி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யமிறங்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வனுடைய சேனையில் எண்ணப்பட்டவர்கள் ஐம்பத்து மூவாயிரத்து நானூ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எண்ணப்பட்ட தாணின் பாளயத்தார் எல்லாரும் இலட்சத்து ஐம்பத்தேழாயிரத்து அறுநூறுபேர்; இவர்கள்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ளோடே பின்பாளயமாய்ப் போ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இவர்களே தங்கள் தங்கள் பிதாக்களின் வம்சத்தின்படி இஸ்ரவேல் புத்திரரில் எண்ணப்பட்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யங்களிலே தங்கள் தங்கள் சேனைகளின்படியே எண்ணப்பட்டவர்கள் எல்லாரும் ஆறுலட்சத்து மூவாயி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ஐந்நூற்று ஐம்பது பேரா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லேவியரோ, கர்த்தர் மோசேக்குக் கட்டளையிட்டபடி, இஸ்ரவேல் புத்திரருக்குள்ளே எண்ணப்ப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கர்த்தர் மோசேக்குக் கட்டளையிட்டபடியெல்லாம் இஸ்ரவேல் புத்திரர் செய்து, தங்கள்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ளின்கீழ் பாளயமிறங்கி, தங்கள் தங்கள் பிதாக்களுடைய வம்சங்களின்படியே பிரயாணப்பட்டு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யூதாவின் பாளயத்துக் கொடியையுடைய சேனைகள் சூரியன் உதிக்கும் கீழ்ப்புறத்திலே பாளயமிறங்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ம்மினதாபின் குமாரனாகிய நகசோன் யூதா சந்ததிக்குச் சேனாபதியாயி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எண்ணப்பட்ட அவனுடைய சேனை எழுபத்து நாலாயிரத்து அறு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வன் அருகே இசக்கார் கோத்திரத்தார் பாளயமிறங்கவேண்டும்; சூவாரின் குமாரன் நெதனெயேல் இசக்கா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2026-08-01T10:22:19Z</dcterms:created>
  <dcterms:modified xsi:type="dcterms:W3CDTF">2026-08-01T10:22:19Z</dcterms:modified>
  <dc:title>எண்ணாகமம் : 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