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ம்மாவும், ஆப்பெக்கும், ரேகோபும் அதற்கு அடுத்திருக்கிறது; இந்தப் பட்டணங்களும் இவைகளின் கிராமங்களும் இருபத்திரண்ட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சார் சூகால், பாலா, ஆத்சே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ந்தப் பட்டணங்களும் இவைகளின் கிராமங்களும் ஆசேர் புத்திரரின் கோத்திரத்துக்கு, அவர்கள் வம்சங்களின்படி கிடைத்த சுதந்தர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ந்தப் பட்டணங்களும் இவைகளின் கிராமங்களும் ஆசேர் புத்திரரின் கோத்திரத்துக்கு, அவர்கள் வம்சங்களின்படி கிடைத்த சுதந்தர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ல்தோலாத், பெத்தூல், ஒர்மா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றாம் சீட்டு நப்தலி புத்திரருக்கு விழ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ிக்லாக், பெத்மார்காபோத், ஆக்சார் சூசா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ப்தலி புத்திரருக்கு அவர்கள் வம்சங்களின்படி கிடைத்த எல்லை ஏலேப்பிலும், சானானிமிலுள்ள அல்லோனிலுமிருந்து வந்த ஆதமி, நெக்கேபின்மேலும் யாப்னியேலின்மேலும், லக்கூம்மட்டும் போய், யோர்தானில் முடிய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ப்தலி புத்திரருக்கு அவர்கள் வம்சங்களின்படி கிடைத்த எல்லை ஏலேப்பிலும், சானானிமிலுள்ள அல்லோனிலுமிருந்து வந்த ஆதமி, நெக்கேபின்மேலும் யாப்னியேலின்மேலும், லக்கூம்மட்டும் போய், யோர்தானில் முடிய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ெத்லெபாவோத், சருகேன் பட்டணங்களும் அவைகளின் கிராமங்களும் உட்படப் பதின்மூன்ற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ிழக்கே பெத்தாகோனுக்குத் திரும்பி, செபுலோனுக்கு வடக்கேயிருக்கிற இப்தாவேலின் பள்ளத்தாக்குக்கும் பெத்தேமேக்குக்கும் நேகியெலுக்கும் வந்து, இடதுபுறமான காபூலுக்க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ுறம் அந்த எல்லை மேற்கே அஸ்னோத்தாபோருக்குத் திரும்பி, அங்கேயிருந்து உக்கோருக்குச் சென்று தெற்கே செபுலோனையும், மேற்கே ஆசேரையும் சூரியோதயப்புறத்திலே யோர்தானிலே யூதாவையும் சேர்ந்து வர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ுறம் அந்த எல்லை மேற்கே அஸ்னோத்தாபோருக்குத் திரும்பி, அங்கேயிருந்து உக்கோருக்குச் சென்று தெற்கே செபுலோனையும், மேற்கே ஆசேரையும் சூரியோதயப்புறத்திலே யோர்தானிலே யூதாவையும் சேர்ந்து வர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ுறம் அந்த எல்லை மேற்கே அஸ்னோத்தாபோருக்குத் திரும்பி, அங்கேயிருந்து உக்கோருக்குச் சென்று தெற்கே செபுலோனையும், மேற்கே ஆசேரையும் சூரியோதயப்புறத்திலே யோர்தானிலே யூதாவையும் சேர்ந்து வர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ேலும் ஆயின், ரிம்மோன், எத்தேர், ஆசான் என்னும் நாலு பட்டணங்களும் அவைகளின் கிராமங்களும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ரணிப்பான பட்டணங்களாவன; சீத்திம், சேர், அம்மாத், ரக்காத், கின்னரேத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ந்தப் பட்டணங்களைச் சுற்றிலும் பாலாத்பெயேர்மட்டும், தெற்கேயிருக்கிற ராமாத்மட்டும் இருக்கிற எல்லாக் கிராமங்களுமே; இவை சிமியோன் புத்திரருடைய கோத்திரத்திற்கு அவர்கள் வம்சங்களின்படி கிடைத்த சுதந்தர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ந்தப் பட்டணங்களைச் சுற்றிலும் பாலாத்பெயேர்மட்டும், தெற்கேயிருக்கிற ராமாத்மட்டும் இருக்கிற எல்லாக் கிராமங்களுமே; இவை சிமியோன் புத்திரருடைய கோத்திரத்திற்கு அவர்கள் வம்சங்களின்படி கிடைத்த சுதந்தர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தமா, ராமா, ஆத்சோர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ிமியோன் புத்திரருடைய சுதந்தரம் யூதா புத்திரரின் பங்குவீதத்திற்குள் இருக்கிறது; யூதா புத்திரரின் பங்கு அவர்களுக்கு மிச்சமாயிருந்தபடியால், சிமியோன் புத்திரர் அவர்கள் சுதந்தரத்தின் நடுவிலே சுதந்தரம் பெற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ிமியோன் புத்திரருடைய சுதந்தரம் யூதா புத்திரரின் பங்குவீதத்திற்குள் இருக்கிறது; யூதா புத்திரரின் பங்கு அவர்களுக்கு மிச்சமாயிருந்தபடியால், சிமியோன் புத்திரர் அவர்கள் சுதந்தரத்தின் நடுவிலே சுதந்தரம் பெற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ிழக்கே பெத்தாகோனுக்குத் திரும்பி, செபுலோனுக்கு வடக்கேயிருக்கிற இப்தாவேலின் பள்ளத்தாக்குக்கும் பெத்தேமேக்குக்கும் நேகியெலுக்கும் வந்து, இடதுபுறமான காபூலுக்க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ேதேஸ், எத்ரேயி, என்ஆத்சோ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ூன்றாம் சீட்டு செபுலோன் புத்திரருக்கு விழுந்தது; அவர்களுக்கு அவர்கள் வம்சங்களின்படி கிடைத்த சுதந்தரபங்குவீதம் சாரீத்மட்டுமுள்ள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ூன்றாம் சீட்டு செபுலோன் புத்திரருக்கு விழுந்தது; அவர்களுக்கு அவர்கள் வம்சங்களின்படி கிடைத்த சுதந்தரபங்குவீதம் சாரீத்மட்டுமுள்ள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ஈரோன், மிக்தாலேல் ஓரேம், பெதானாத், பெத்ஷிமேஸ் முதலானவைகளே; பட்டணங்களும் அவைகளின் கிராமங்களுமுட்படப் பத்தொன்ப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ஈரோன், மிக்தாலேல் ஓரேம், பெதானாத், பெத்ஷிமேஸ் முதலானவைகளே; பட்டணங்களும் அவைகளின் கிராமங்களுமுட்படப் பத்தொன்ப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ுடைய எல்லை மேற்கே மாராலாவுக்கு ஏறி, தாபசேத்துக்கு வந்து, யொக்கினேயாமுக்கு எதிரான ஆற்றுக்குப் ப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ுடைய எல்லை மேற்கே மாராலாவுக்கு ஏறி, தாபசேத்துக்கு வந்து, யொக்கினேயாமுக்கு எதிரான ஆற்றுக்குப் ப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ந்தப் பட்டணங்களும் இவைகளின் கிராமங்களும் நப்தலி புத்திரருடைய கோத்திரத்துக்கு, அவர்கள் வம்சங்களின்படி, உண்டான சுதந்தர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ந்தப் பட்டணங்களும் இவைகளின் கிராமங்களும் நப்தலி புத்திரருடைய கோத்திரத்துக்கு, அவர்கள் வம்சங்களின்படி, உண்டான சுதந்தர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ாரீதிலிருந்து அது கிழக்கே சூரியன் உதிக்கும் முனையாய்க் கிஸ்லோத்தாபோரின் எல்லையினிடத்துக்குத் திரும்பி, தாபராத்துக்குச் சென்று, யப்பியாவுக்கு ஏற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பிரோனுக்கும், ரேகோபுக்கும், அம்மோனுக்கும், கானாவுக்கும், பெரிய சீதோன்மட்டும் போ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ாரீதிலிருந்து அது கிழக்கே சூரியன் உதிக்கும் முனையாய்க் கிஸ்லோத்தாபோரின் எல்லையினிடத்துக்குத் திரும்பி, தாபராத்துக்குச் சென்று, யப்பியாவுக்கு ஏற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ஏழாம் சீட்டு தாண் புத்திரருடைய கோத்திரத்திற்கு விழ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கிழக்குப்புறத்திலே கித்தாஏபேரையும் இத்தாகாத்சீனையும் கடந்து, ரிம்மோன்மெத்தோவாருக்கும் நேயாவுக்கும் ப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ங்கேயிருந்து கிழக்குப்புறத்திலே கித்தாஏபேரையும் இத்தாகாத்சீனையும் கடந்து, ரிம்மோன்மெத்தோவாருக்கும் நேயாவுக்கும் போ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களுக்கு அவர்கள் வம்சங்களின்படி கிடைத்த சுதந்தரத்தின் எல்லையாவது, சோரா, எஸ்தாவோல், இர்சேமேஸ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ுறம் அந்த எல்லை வடக்கே அன்னத்தோனுக்குத் திரும்பி, இப்தாவேலின் பள்ளத்தாக்கிலே முடிய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சாலாபீன், ஆயலோன், பெத்லா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த்தாத், நகலால், சிம்ரோன், இதாலா, பெத்லகேம் முதலான பன்னிரண்டு பட்டணங்களும் அவைகளின் கிராமங்கள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த்தாத், நகலால், சிம்ரோன், இதாலா, பெத்லகேம் முதலான பன்னிரண்டு பட்டணங்களும் அவைகளின் கிராமங்கள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ஏலோன், திம்னாதா, எக்ரோன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ரண்டாம் சீட்டு சிமியோனுக்கு விழுந்தது; சிமியோன் புத்திரரின் கோத்திரத்திற்கு அவர்கள் வம்சங்களின்படி கிடைத்த சுதந்தரம், யூதா புத்திரருடைய சுதந்தரத்தின் நடுவே இருக்கிற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ெபுலோன் புத்திரருக்கு, அவர்கள் வம்சங்களின்படி கிடைத்த சுதந்தர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எல்தெக்கே, கிபெத்தோன் பாலாத்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லாம் சீட்டு இசக்காருக்கு விழுந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யெகூத், பெனபெராக், காத்ரிம்மோன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மேயார்கோன், ராக்கோன் என்னும் பட்டணங்களும், யாப்போவுக்கு எதிரான எல்லையுமே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தாண் புத்திரரின் எல்லை அவர்களுக்கு ஒடுக்கமாயிருந்தபடியால், அவர்கள் புறப்பட்டுப்போய், லேசேமின்மேல் யுத்தம்பண்ணி, அதைப் பிடித்து, பட்டயக்கருக்கினால் சங்கரித்து, அதைச் சுதந்தரித்துக்கொண்டு, அதிலே குடியிருந்து, லேசேமுக்குத் தங்கள் தகப்பனாகிய தாணுடைய நாமத்தின்படியே தாண் என்று பேரிட்ட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தாண் புத்திரரின் எல்லை அவர்களுக்கு ஒடுக்கமாயிருந்தபடியால், அவர்கள் புறப்பட்டுப்போய், லேசேமின்மேல் யுத்தம்பண்ணி, அதைப் பிடித்து, பட்டயக்கருக்கினால் சங்கரித்து, அதைச் சுதந்தரித்துக்கொண்டு, அதிலே குடியிருந்து, லேசேமுக்குத் தங்கள் தகப்பனாகிய தாணுடைய நாமத்தின்படியே தாண் என்று பேரிட்ட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தாண் புத்திரரின் எல்லை அவர்களுக்கு ஒடுக்கமாயிருந்தபடியால், அவர்கள் புறப்பட்டுப்போய், லேசேமின்மேல் யுத்தம்பண்ணி, அதைப் பிடித்து, பட்டயக்கருக்கினால் சங்கரித்து, அதைச் சுதந்தரித்துக்கொண்டு, அதிலே குடியிருந்து, லேசேமுக்குத் தங்கள் தகப்பனாகிய தாணுடைய நாமத்தின்படியே தாண் என்று பேரிட்ட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சக்கார் புத்திரருக்கு அவர்கள் வம்சங்களின்படி கிடைத்த எல்லை, யெஸ்ரயேல், கெசுல்லோத், சூனேம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ந்தப் பட்டணங்களும் இவைகளின் கிராமங்களும் தாண் புத்திரரின் கோத்திரத்திற்கு அவர்கள் வம்சங்களின்படி உண்டான சுதந்தர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ரண்டாம் சீட்டு சிமியோனுக்கு விழுந்தது; சிமியோன் புத்திரரின் கோத்திரத்திற்கு அவர்கள் வம்சங்களின்படி கிடைத்த சுதந்தரம், யூதா புத்திரருடைய சுதந்தரத்தின் நடுவே இருக்கிற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ிராயீம், சீகோன், அனாகராத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ேசத்தை அதின் எல்லைகளின்படி சுதந்தரமாகப் பங்கிட்டுத் தீர்ந்தபோது, இஸ்ரவேல் புத்திரர் நூனின் குமாரனாகிய யோசுவாவுக்குத் தங்கள் நடுவிலே ஒரு சுதந்தரத்தைக் கொடுத்த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தேசத்தை அதின் எல்லைகளின்படி சுதந்தரமாகப் பங்கிட்டுத் தீர்ந்தபோது, இஸ்ரவேல் புத்திரர் நூனின் குமாரனாகிய யோசுவாவுக்குத் தங்கள் நடுவிலே ஒரு சுதந்தரத்தைக் கொடுத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ப்பித், கிஷியோன், அபெத்ஸ்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எப்பீராயீமின் மலைத்தேசத்திலிருக்கிற திம்னாத்சேரா என்னும் அவன் கேட்ட பட்டணத்தை அவனுக்குக் கர்த்தருடைய வாக்கின்படியே கொடுத்தார்கள்: அந்தப் பட்டணத்தை அவன் கட்டி, அதிலே குடியிருந்த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எப்பீராயீமின் மலைத்தேசத்திலிருக்கிற திம்னாத்சேரா என்னும் அவன் கேட்ட பட்டணத்தை அவனுக்குக் கர்த்தருடைய வாக்கின்படியே கொடுத்தார்கள்: அந்தப் பட்டணத்தை அவன் கட்டி, அதிலே குடியிருந்த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ஆசாரியனாகிய எலெயாசாரும், நூனின் குமாரனாகிய யோசுவாவும், கோத்திரப்பிதாக்களுடைய தலைவரும் சீலோவிலே ஆசரிப்புக் கூடாரத்தின் வாசலிலே கர்த்தருடைய சந்நிதியில் இஸ்ரவேல் புத்திரரின் கோத்திரங்களுக்குச் சீட்டுப்போட்டுக் கொடுத்த சுதந்தரங்கள் இவைகளே; இவ்விதமாய் அவர்கள் தேசத்தைப் பங்கிட்டு முடித்த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ஆசாரியனாகிய எலெயாசாரும், நூனின் குமாரனாகிய யோசுவாவும், கோத்திரப்பிதாக்களுடைய தலைவரும் சீலோவிலே ஆசரிப்புக் கூடாரத்தின் வாசலிலே கர்த்தருடைய சந்நிதியில் இஸ்ரவேல் புத்திரரின் கோத்திரங்களுக்குச் சீட்டுப்போட்டுக் கொடுத்த சுதந்தரங்கள் இவைகளே; இவ்விதமாய் அவர்கள் தேசத்தைப் பங்கிட்டு முடித்த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ஆசாரியனாகிய எலெயாசாரும், நூனின் குமாரனாகிய யோசுவாவும், கோத்திரப்பிதாக்களுடைய தலைவரும் சீலோவிலே ஆசரிப்புக் கூடாரத்தின் வாசலிலே கர்த்தருடைய சந்நிதியில் இஸ்ரவேல் புத்திரரின் கோத்திரங்களுக்குச் சீட்டுப்போட்டுக் கொடுத்த சுதந்தரங்கள் இவைகளே; இவ்விதமாய் அவர்கள் தேசத்தைப் பங்கிட்டு முடித்த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ெமேத், என்கன்னீம், என்காதா, பெத்பாத்செஸ் இவைகள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ுறம் அந்த எல்லை ராமாவுக்கும் தீரு என்னும் அரணிப்பான பட்டணம்மட்டும் திரும்பும்; பின்பு அந்த எல்லை ஓசாவுக்குத் திரும்பி, அக்சீபின் எல்லை ஓரத்திலுள்ள சமுத்திரத்திலே முடியு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ுறம் அந்த எல்லை தாபோருக்கும், சகசீமாவுக்கும், பெத்ஷிமேசுக்கும் வந்து யோர்தானிலே முடியும்; அதற்குள் பதினாறு பட்டணங்களும் அவைகளுடைய கிராமங்களுமுண்டு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ுறம் அந்த எல்லை தாபோருக்கும், சகசீமாவுக்கும், பெத்ஷிமேசுக்கும் வந்து யோர்தானிலே முடியும்; அதற்குள் பதினாறு பட்டணங்களும் அவைகளுடைய கிராமங்களுமுண்டு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ப் பட்டணங்களும் இவைகளைச் சேர்ந்த கிராமங்களும் இசக்கார் புத்திரரின் கோத்திரத்திற்கு, அவர்களுடைய வம்சங்களின்படி கிடைத்த சுதந்தரம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ப் பட்டணங்களும் இவைகளைச் சேர்ந்த கிராமங்களும் இசக்கார் புத்திரரின் கோத்திரத்திற்கு, அவர்களுடைய வம்சங்களின்படி கிடைத்த சுதந்தரம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ஐந்தாம் சீட்டு ஆசேர் புத்திரருடைய கோத்திரத்துக்கு விழுந்த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ுடைய வம்சங்களின்படி அவர்களுக்குக் கிடைத்த எல்லை, எல்காத், ஆலி, பேதேன், அக்சாப்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லம்மேலெக், ஆமாத், மிஷயால் இவைகளே; பின்பு அது மேற்கே கர்மேலுக்கும் சீகோர்லிப்னாத்திற்கும் சென்று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லம்மேலெக், ஆமாத், மிஷயால் இவைகளே; பின்பு அது மேற்கே கர்மேலுக்கும் சீகோர்லிப்னாத்திற்கும் சென்ற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ுறம் அந்த எல்லை ராமாவுக்கும் தீரு என்னும் அரணிப்பான பட்டணம்மட்டும் திரும்பும்; பின்பு அந்த எல்லை ஓசாவுக்குத் திரும்பி, அக்சீபின் எல்லை ஓரத்திலுள்ள சமுத்திரத்திலே முடிய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ுக்குச் சுதந்தரமாகக் கிடைத்த பட்டணங்களாவன: பெயெர்செபா, சேபா, மொலாதா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ഉമ്മ, അഫേക്, രെഹോബ് മുതലായ ഇരുപത്തുരണ്ടു പട്ടണവും അവയുടെ ഗ്രാമങ്ങളും അവർക്കു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ബേർ-ശേബ, ശേബ, മോലാദ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ഇതു ആശേർമക്കളുടെ ഗോത്രത്തിന്നു കുടുംബംകുടുംബമായി കിട്ടിയ അവകാശം; ഈ പട്ടണങ്ങളും അ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ഗ്രാമങ്ങളും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ഹസർ-ശൂവാൽ, ബാലാ, ഏസെം, എല്തോലദ്, ബേഥൂൽ, ഹൊർമ്മ, സിക്ളാഗ്, ബേത്ത്-മർക്കാബോത്ത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ആറാമത്തെ നറുക്കു നഫ്താലിമക്കൾക്കു, കുടുംബംകുടുംബമായി നഫ്താലിമക്കൾക്കു തന്നേ 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ഹസർ-സൂസ, ബേത്ത്-ലെബായോത്ത്- ശാരൂഹെൻ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അവരുടെ അതിർ ഹേലെഫും സാനന്നീമിലെ കരുവേലകവും തുടങ്ങി അദാമീ-നേക്കെബിലും യബ്നോലിലും കൂടി ലക്കൂം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ന്നു യോർദ്ദാങ്കൽ അവസാന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ഇങ്ങനെ പതിമൂന്നു പട്ടണവും അവയുടെ ഗ്രാമ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സൂര്യോദയത്തിന്റെ നേരെ ബേത്ത്-ദാഗോനിലേക്കു തിരിഞ്ഞു വടക്കു സെബൂലൂനിലും ബേത്ത്-ഏമെക്ക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പിന്നെ ആ അതിർ പടിഞ്ഞാറോട്ടു അസ്നോത്ത്-താബോരിലേക്കു തിരിഞ്ഞു അവിടെനിന്നു ഹൂക്കോക്കിലേക്കു ച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െക്കുവശത്തു സെബൂലൂനോടും പിടിഞ്ഞാറുവശത്തു ആശേരിനോടും കിഴക്കുവശത്തു യോർദ്ദാന്യ യെഹൂദയോ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ൊട്ട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യീൻ, രിമ്മോൻ, ഏഥെർ, ആശാൻ; ഇങ്ങനെ നാലു പട്ടണവും അവയുടെ ഗ്രാമങ്ങള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ഉറപ്പുള്ള പട്ടണങ്ങളായ സിദ്ദീം, സേർ, ഹമ്മത്ത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ഈ പട്ടണങ്ങൾക്കു ചുറ്റം തെക്കെ ദേശത്തിലെ രാമ എന്ന ബാലത്ത്-ബേർവരെയുള്ള സകലഗ്രാമ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ായിരുന്നു; ഇതു ശിമെയോൻമക്കളുടെ ഗോത്രത്തിന്നു കുടുംബംകുടുംബമായി കിട്ടിയ അവകാശ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രക്കത്ത്, കിന്നേരത്ത്, അദമ, രാ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ശിമെയോൻമക്കളുടെ അവകാശം യെഹൂദാമക്കളുടെ ഓഹരിയിൽ ഉൾപ്പെട്ടിരുന്നു; യെഹൂദാമക്കളുടെ ഓഹരി അവർ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ധികമായിരുന്നതുകൊണ്ടു അവരുടെ അവകാശത്തിന്റെ ഇടയിൽ ശിമെയോൻമക്കൾക്കു അവകാശം ലഭ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െയീയേലിലും യിഫ്താഹ്-ഏൽതാഴ്വരയിലും എത്തി ഇടത്തോട്ടു കാബൂൽ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ഹാസോർ, കേദെശ്, എദ്രെയി, ഏൻ-ഹാസോർ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സെബൂലൂൻ മക്കൾക്കു കുടുംബംകുടുംബമായി മൂന്നാമത്തെ നറുക്കു വന്നു; അവരുടെ അവകാശത്തിന്റെ അതി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ാരീദ്വരെ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യിരോൻ, മിഗ്ദൽ-ഏൽ, ഹൊരേം, ബേത്ത്-അനാത്ത്, ബേത്ത്-ശേമെശ് ഇങ്ങനെ പത്തൊമ്പതു പട്ടണവും അ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ഗ്രാമങ്ങള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വരുടെ അതിർ പടിഞ്ഞാറോട്ടു മരലയിലേക്കു കയറി ദബ്ബേശെത്ത്‌വരെ ചെന്നു യൊക്നെയാമിന്നെതിരെയ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ോടുവരെ എത്ത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ഇവ നഫ്താലിമക്കളുടെ ഗോത്രത്തിന്നു കുടുംബംകുടുംബമായി കിട്ടിയ അവകാശത്തിലെ പട്ടണങ്ങളും ഗ്രാമ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സാരീദിൽനിന്നു അതു കിഴക്കോട്ടു സൂര്യോദയത്തിന്റെ നേരെ കിസ്ളോത്ത് താബോരിന്റെ അതിരിലേക്കു തിരിഞ്ഞ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ഹെബ്രോൻ, രെഹോബ്, ഹമ്മോൻ, കാനാ, എന്നിവയിലും മഹാനഗരമായ സീദോൻ വരെയും ചെല്ല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ബെരത്തിന്നു ചെന്നു യാഫീയയിലേക്കു കയറ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ദാൻമക്കളുടെ ഗോത്രത്തിന്നു കുടുംബംകുടുംബമായി ഏഴാമത്തെ നറുക്കു 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ിടെനിന്നു കിഴക്കോട്ടു ഗത്ത്-ഹേഫെരിലേക്കും ഏത്ത്-കാസീനിലേക്കും കടന്നു നേയാവരെ നീണ്ടുകിടക്ക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ിമ്മോനിലേക്കു ചെല്ല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അവരുടെ അവകാശദേശം സൊരാ, എസ്തായോൽ, ഈർ-ശേമെശ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പിന്നെ ആ അതിർ ഹന്നാഥോന്റെ വടക്കുവശത്തു തിരിഞ്ഞു യിഫ്താഹ്-ഏൽതാഴ്വരയിൽ അവസാന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ശാലബ്ബീൻ, അയ്യാലോൻ, യിത്ള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കത്താത്ത്, നഹല്ലാൽ, ശിമ്രോൻ, യിദല, ബേത്ത്-ലേഹെം മുതലായ പന്ത്രണ്ടു പട്ടണവും അവയുടെ ഗ്രാമ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ക്കു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ഏലോൻ, തിമ്ന, എക്രോൻ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രണ്ടാമത്തെ നറുക്കു ശിമെയോന്നു കുടുംബംകുടുംബമായി ശിമെയോൻമക്കളുടെ ഗോത്രത്തിന്നു വന്നു; അ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ഇതു സെബൂലൂൻ മക്കൾക്കു കുടുംബംകുടുംബമായി കിട്ടിയ അവകാശമായ പട്ടണങ്ങളും അവയുടെ ഗ്രാമങ്ങളും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എൽതെക്കേ, ഗിബ്ബഥോൻ, ബാലാത്ത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നാലാമത്തെ നറുക്കു യിസ്സാഖാരിന്നു, കുടുംബംകുടുംബമായി യിസ്സാഖാർമക്കൾക്കു തന്നേ 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യിഹൂദ്, ബെനേ-ബെരാക്, ഗത്ത്-രിമ്മോൻ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മേയർക്കോൻ, രക്കോൻ എന്നിവയും യാഫോവിന്നെതിരെയുള്ള ദേശവും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എന്നാൽ ദാൻമക്കളുടെ ദേശം അവർക്കു പോയ്പോയി. അതുകൊണ്ടു ദാൻമക്കൾ പുറപ്പെട്ടു ലേശെമിനോടു യുദ്ധംചെയ്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ിനെ പിടിച്ചു വാളിന്റെ വായ്ത്തലയാൽ സംഹരിച്ചു കൈവശമാക്കി അവിടെ പാർത്തു; ലേശെമിന്നു തങ്ങളുടെ അപ്പ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ന്റെ പേരിൻ പ്രകാരം ദാൻ എന്നു പേരി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വരുടെ ദേശം യിസ്രെയേൽ, കെസുല്ലോത്ത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ഇതു ദാൻമക്കളുടെ ഗോത്രത്തിന്നു കുടുംബംകുടുംബമായി കിട്ടിയ അവകാശപട്ടണങ്ങളും ഗ്രാമങ്ങളു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കാശം യെഹൂദാമക്കളുടെ അവകാശത്തിന്റെ ഇടയിൽ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ശൂനേം, ഹഫാരയീം, ശീയോൻ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അവർ ദേശത്തെ അതിർ തിരിച്ചു കഴിഞ്ഞശേഷം യിസ്രായേൽമക്കൾ നൂന്റെ മകനായ യോശുവെക്കും തങ്ങളുടെ ഇടയിൽ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കാശം കൊ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നാഹരാത്ത്, രബ്ബീത്ത്, കിശ്യോൻ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അവൻ ചോദിച്ച പട്ടണമായി എഫ്രയീംമലനാട്ടിലുള്ള തിമ്നത്ത്-സേരഹ് അവർ യഹോവയുടെ കല്പനപ്രകാരം അവ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ടുത്തു; അവൻ ആ പട്ടണം പണിതു അവിടെ പാർ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ഇവ പുരോഹിതനായ ഏലെയാസാരും നൂന്റെ മകനായ യോശുവയും യിസ്രായേൽമക്കളുടെ ഗോത്രപിതാക്കന്മാരിൽ പ്രധാനിക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ീലോവിൽ സമാഗമനക്കുടാരത്തിന്റെ വാതിൽക്കൽ യഹോവയുടെ സന്നിധിയിൽവെച്ചു ചീട്ടിട്ടു അവകാശമായി വിഭാഗ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ടുത്ത അവകാശങ്ങൾ ആകുന്നു. ഇങ്ങനെ ദേശവിഭാഗം അവസാന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ഏബെസ്, രേമെത്ത്, ഏൻ-ഗന്നീം, ഏൻ-ഹദ്ദ, ബേത്ത്-പസ്സേസ് എന്നിവ ആ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പിന്നെ ആ അതിർ രാമയിലേക്കും ഉറപ്പുള്ള പട്ടണമായ സോരിലേക്കും തിരിയുന്നു. പിന്നെ ആ അതിർ ഹോസയിലേ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അവരുടെ അതിർ താബോർ, ശഹസൂമ, ബേത്ത്-ശേമെശ്, എന്നിവയിൽ എത്തി യോർദ്ദാങ്കൽ അവസാനിക്കുന്നു. ഇങ്ങ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തിനാറു പട്ടണവും അവയുടെ ഗ്രാമങ്ങളും ഉ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ഇതു യിസ്സാഖാർമക്കളുടെ ഗോത്രത്തിന്നു കുടുംബംകുടുംബമായി കിട്ടിയ അവകാശം; ഈ പട്ടണങ്ങളും അ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ഗ്രാമങ്ങളും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ആശേർമക്കളുടെ ഗോത്രത്തിന്നു കുടുംബംകുടുംബമായി അഞ്ചാമത്തെ നറുക്കു 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വരുടെ ദേശം ഹെല്കത്ത്, ഹലി, ബേതെൻ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ക്ശാഫ്, അല്ലമ്മേലെക്, അമാദ്, മിശാൽ എന്നിവ ആയിരുന്നു; അതു പടിഞ്ഞാറോട്ടു കർമ്മേ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ീഹോർ-ലിബ്നാത്തുംവരെ എത്ത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ിഞ്ഞു സക്സീബ് ദേശത്തു സമുദ്രത്തിങ്കൽ അവസാന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വർക്കു തങ്ങളുടെ അവകാശ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2026-06-15T12:29:49Z</dcterms:created>
  <dcterms:modified xsi:type="dcterms:W3CDTF">2026-06-15T12:29:49Z</dcterms:modified>
  <dc:title>யோசுவா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