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ுறம் அந்த எல்லை மேற்கே அஸ்னோத்தாபோருக்குத் திரும்பி, அங்கேயிருந்து உக்கோருக்குச் சென்று தெற்கே செபுலோனையும், மேற்கே ஆசேரையும் சூரியோதயப்புறத்திலே யோர்தானிலே யூதாவையும் சேர்ந்து வர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ுறம் அந்த எல்லை மேற்கே அஸ்னோத்தாபோருக்குத் திரும்பி, அங்கேயிருந்து உக்கோருக்குச் சென்று தெற்கே செபுலோனையும், மேற்கே ஆசேரையும் சூரியோதயப்புறத்திலே யோர்தானிலே யூதாவையும் சேர்ந்து வர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ுறம் அந்த எல்லை மேற்கே அஸ்னோத்தாபோருக்குத் திரும்பி, அங்கேயிருந்து உக்கோருக்குச் சென்று தெற்கே செபுலோனையும், மேற்கே ஆசேரையும் சூரியோதயப்புறத்திலே யோர்தானிலே யூதாவையும் சேர்ந்து வர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ரணிப்பான பட்டணங்களாவன; சீத்திம், சேர், அம்மாத், ரக்காத், கின்னரேத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தமா, ராமா, ஆத்சோர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ேதேஸ், எத்ரேயி, என்ஆத்சோ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ஈரோன், மிக்தாலேல் ஓரேம், பெதானாத், பெத்ஷிமேஸ் முதலானவைகளே; பட்டணங்களும் அவைகளின் கிராமங்களுமுட்படப் பத்தொன்ப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ந்தப் பட்டணங்களும் இவைகளின் கிராமங்களும் நப்தலி புத்திரருடைய கோத்திரத்துக்கு, அவர்கள் வம்சங்களின்படி, உண்டான சுதந்தர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ஏழாம் சீட்டு தாண் புத்திரருடைய கோத்திரத்திற்கு விழ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களுக்கு அவர்கள் வம்சங்களின்படி கிடைத்த சுதந்தரத்தின் எல்லையாவது, சோரா, எஸ்தாவோல், இர்சேமேஸ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பிரோனுக்கும், ரேகோபுக்கும், அம்மோனுக்கும், கானாவுக்கும், பெரிய சீதோன்மட்டும் ப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சாலாபீன், ஆயலோன், பெத்லா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ஏலோன், திம்னாதா, எக்ரோன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எல்தெக்கே, கிபெத்தோன் பாலாத்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யெகூத், பெனபெராக், காத்ரிம்மோன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மேயார்கோன், ராக்கோன் என்னும் பட்டணங்களும், யாப்போவுக்கு எதிரான எல்லையுமே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ாண் புத்திரரின் எல்லை அவர்களுக்கு ஒடுக்கமாயிருந்தபடியால், அவர்கள் புறப்பட்டுப்போய், லேசேமின்மேல் யுத்தம்பண்ணி, அதைப் பிடித்து, பட்டயக்கருக்கினால் சங்கரித்து, அதைச் சுதந்தரித்துக்கொண்டு, அதிலே குடியிருந்து, லேசேமுக்குத் தங்கள் தகப்பனாகிய தாணுடைய நாமத்தின்படியே தாண் என்று பேரிட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ாண் புத்திரரின் எல்லை அவர்களுக்கு ஒடுக்கமாயிருந்தபடியால், அவர்கள் புறப்பட்டுப்போய், லேசேமின்மேல் யுத்தம்பண்ணி, அதைப் பிடித்து, பட்டயக்கருக்கினால் சங்கரித்து, அதைச் சுதந்தரித்துக்கொண்டு, அதிலே குடியிருந்து, லேசேமுக்குத் தங்கள் தகப்பனாகிய தாணுடைய நாமத்தின்படியே தாண் என்று பேரி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ாண் புத்திரரின் எல்லை அவர்களுக்கு ஒடுக்கமாயிருந்தபடியால், அவர்கள் புறப்பட்டுப்போய், லேசேமின்மேல் யுத்தம்பண்ணி, அதைப் பிடித்து, பட்டயக்கருக்கினால் சங்கரித்து, அதைச் சுதந்தரித்துக்கொண்டு, அதிலே குடியிருந்து, லேசேமுக்குத் தங்கள் தகப்பனாகிய தாணுடைய நாமத்தின்படியே தாண் என்று பேரி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ந்தப் பட்டணங்களும் இவைகளின் கிராமங்களும் தாண் புத்திரரின் கோத்திரத்திற்கு அவர்கள் வம்சங்களின்படி உண்டான சுதந்தர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ரண்டாம் சீட்டு சிமியோனுக்கு விழுந்தது; சிமியோன் புத்திரரின் கோத்திரத்திற்கு அவர்கள் வம்சங்களின்படி கிடைத்த சுதந்தரம், யூதா புத்திரருடைய சுதந்தரத்தின் நடுவே இ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ுறம் அந்த எல்லை ராமாவுக்கும் தீரு என்னும் அரணிப்பான பட்டணம்மட்டும் திரும்பும்; பின்பு அந்த எல்லை ஓசாவுக்குத் திரும்பி, அக்சீபின் எல்லை ஓரத்திலுள்ள சமுத்திரத்திலே முடிய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ரண்டாம் சீட்டு சிமியோனுக்கு விழுந்தது; சிமியோன் புத்திரரின் கோத்திரத்திற்கு அவர்கள் வம்சங்களின்படி கிடைத்த சுதந்தரம், யூதா புத்திரருடைய சுதந்தரத்தின் நடுவே இ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ுக்குச் சுதந்தரமாகக் கிடைத்த பட்டணங்களாவன: பெயெர்செபா, சேபா, மொலாதா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தேசத்தை அதின் எல்லைகளின்படி சுதந்தரமாகப் பங்கிட்டுத் தீர்ந்தபோது, இஸ்ரவேல் புத்திரர் நூனின் குமாரனாகிய யோசுவாவுக்குத் தங்கள் நடுவிலே ஒரு சுதந்தரத்தைக் கொடுத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தேசத்தை அதின் எல்லைகளின்படி சுதந்தரமாகப் பங்கிட்டுத் தீர்ந்தபோது, இஸ்ரவேல் புத்திரர் நூனின் குமாரனாகிய யோசுவாவுக்குத் தங்கள் நடுவிலே ஒரு சுதந்தரத்தைக் கொடுத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சார் சூகால், பாலா, ஆத்சேம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எப்பீராயீமின் மலைத்தேசத்திலிருக்கிற திம்னாத்சேரா என்னும் அவன் கேட்ட பட்டணத்தை அவனுக்குக் கர்த்தருடைய வாக்கின்படியே கொடுத்தார்கள்: அந்தப் பட்டணத்தை அவன் கட்டி, அதிலே குடியிருந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எப்பீராயீமின் மலைத்தேசத்திலிருக்கிற திம்னாத்சேரா என்னும் அவன் கேட்ட பட்டணத்தை அவனுக்குக் கர்த்தருடைய வாக்கின்படியே கொடுத்தார்கள்: அந்தப் பட்டணத்தை அவன் கட்டி, அதிலே குடியிரு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ல்தோலாத், பெத்தூல், ஒர்மா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க்லாக், பெத்மார்காபோத், ஆக்சார் சூசா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ஆசாரியனாகிய எலெயாசாரும், நூனின் குமாரனாகிய யோசுவாவும், கோத்திரப்பிதாக்களுடைய தலைவரும் சீலோவிலே ஆசரிப்புக் கூடாரத்தின் வாசலிலே கர்த்தருடைய சந்நிதியில் இஸ்ரவேல் புத்திரரின் கோத்திரங்களுக்குச் சீட்டுப்போட்டுக் கொடுத்த சுதந்தரங்கள் இவைகளே; இவ்விதமாய் அவர்கள் தேசத்தைப் பங்கிட்டு முடித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ுறம் அந்த எல்லை ராமாவுக்கும் தீரு என்னும் அரணிப்பான பட்டணம்மட்டும் திரும்பும்; பின்பு அந்த எல்லை ஓசாவுக்குத் திரும்பி, அக்சீபின் எல்லை ஓரத்திலுள்ள சமுத்திரத்திலே முடிய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ஆசாரியனாகிய எலெயாசாரும், நூனின் குமாரனாகிய யோசுவாவும், கோத்திரப்பிதாக்களுடைய தலைவரும் சீலோவிலே ஆசரிப்புக் கூடாரத்தின் வாசலிலே கர்த்தருடைய சந்நிதியில் இஸ்ரவேல் புத்திரரின் கோத்திரங்களுக்குச் சீட்டுப்போட்டுக் கொடுத்த சுதந்தரங்கள் இவைகளே; இவ்விதமாய் அவர்கள் தேசத்தைப் பங்கிட்டு முடித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ஆசாரியனாகிய எலெயாசாரும், நூனின் குமாரனாகிய யோசுவாவும், கோத்திரப்பிதாக்களுடைய தலைவரும் சீலோவிலே ஆசரிப்புக் கூடாரத்தின் வாசலிலே கர்த்தருடைய சந்நிதியில் இஸ்ரவேல் புத்திரரின் கோத்திரங்களுக்குச் சீட்டுப்போட்டுக் கொடுத்த சுதந்தரங்கள் இவைகளே; இவ்விதமாய் அவர்கள் தேசத்தைப் பங்கிட்டு முடித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ெத்லெபாவோத், சருகேன் பட்டணங்களும் அவைகளின் கிராமங்களும் உட்படப் பதின்மூன்ற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ேலும் ஆயின், ரிம்மோன், எத்தேர், ஆசான் என்னும் நாலு பட்டணங்களும் அவைகளின் கிராமங்களுமே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ப் பட்டணங்களைச் சுற்றிலும் பாலாத்பெயேர்மட்டும், தெற்கேயிருக்கிற ராமாத்மட்டும் இருக்கிற எல்லாக் கிராமங்களுமே; இவை சிமியோன் புத்திரருடைய கோத்திரத்திற்கு அவர்கள் வம்சங்களின்படி கிடைத்த சுதந்தர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ப் பட்டணங்களைச் சுற்றிலும் பாலாத்பெயேர்மட்டும், தெற்கேயிருக்கிற ராமாத்மட்டும் இருக்கிற எல்லாக் கிராமங்களுமே; இவை சிமியோன் புத்திரருடைய கோத்திரத்திற்கு அவர்கள் வம்சங்களின்படி கிடைத்த சுதந்தர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ிமியோன் புத்திரருடைய சுதந்தரம் யூதா புத்திரரின் பங்குவீதத்திற்குள் இருக்கிறது; யூதா புத்திரரின் பங்கு அவர்களுக்கு மிச்சமாயிருந்தபடியால், சிமியோன் புத்திரர் அவர்கள் சுதந்தரத்தின் நடுவிலே சுதந்தரம் பெற்ற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ிமியோன் புத்திரருடைய சுதந்தரம் யூதா புத்திரரின் பங்குவீதத்திற்குள் இருக்கிறது; யூதா புத்திரரின் பங்கு அவர்களுக்கு மிச்சமாயிருந்தபடியால், சிமியோன் புத்திரர் அவர்கள் சுதந்தரத்தின் நடுவிலே சுதந்தரம் பெற்ற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ூன்றாம் சீட்டு செபுலோன் புத்திரருக்கு விழுந்தது; அவர்களுக்கு அவர்கள் வம்சங்களின்படி கிடைத்த சுதந்தரபங்குவீதம் சாரீத்மட்டுமுள்ள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ூன்றாம் சீட்டு செபுலோன் புத்திரருக்கு விழுந்தது; அவர்களுக்கு அவர்கள் வம்சங்களின்படி கிடைத்த சுதந்தரபங்குவீதம் சாரீத்மட்டுமுள்ள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ம்மாவும், ஆப்பெக்கும், ரேகோபும் அதற்கு அடுத்திருக்கிறது; இந்தப் பட்டணங்களும் இவைகளின் கிராமங்களும் இருபத்திரண்ட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டைய எல்லை மேற்கே மாராலாவுக்கு ஏறி, தாபசேத்துக்கு வந்து, யொக்கினேயாமுக்கு எதிரான ஆற்றுக்குப் போ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டைய எல்லை மேற்கே மாராலாவுக்கு ஏறி, தாபசேத்துக்கு வந்து, யொக்கினேயாமுக்கு எதிரான ஆற்றுக்குப் போ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ாரீதிலிருந்து அது கிழக்கே சூரியன் உதிக்கும் முனையாய்க் கிஸ்லோத்தாபோரின் எல்லையினிடத்துக்குத் திரும்பி, தாபராத்துக்குச் சென்று, யப்பியாவுக்கு ஏறி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ாரீதிலிருந்து அது கிழக்கே சூரியன் உதிக்கும் முனையாய்க் கிஸ்லோத்தாபோரின் எல்லையினிடத்துக்குத் திரும்பி, தாபராத்துக்குச் சென்று, யப்பியாவுக்கு ஏறி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ங்கேயிருந்து கிழக்குப்புறத்திலே கித்தாஏபேரையும் இத்தாகாத்சீனையும் கடந்து, ரிம்மோன்மெத்தோவாருக்கும் நேயாவுக்கும் போ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ங்கேயிருந்து கிழக்குப்புறத்திலே கித்தாஏபேரையும் இத்தாகாத்சீனையும் கடந்து, ரிம்மோன்மெத்தோவாருக்கும் நேயாவுக்கும் போ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ுறம் அந்த எல்லை வடக்கே அன்னத்தோனுக்குத் திரும்பி, இப்தாவேலின் பள்ளத்தாக்கிலே முடிய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ுறம் அந்த எல்லை வடக்கே அன்னத்தோனுக்குத் திரும்பி, இப்தாவேலின் பள்ளத்தாக்கிலே முடிய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ாத்தாத், நகலால், சிம்ரோன், இதாலா, பெத்லகேம் முதலான பன்னிரண்டு பட்டணங்களும் அவைகளின் கிராமங்களும்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ெபுலோன் புத்திரருக்கு, அவர்கள் வம்சங்களின்படி கிடைத்த சுதந்தர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ந்தப் பட்டணங்களும் இவைகளின் கிராமங்களும் ஆசேர் புத்திரரின் கோத்திரத்துக்கு, அவர்கள் வம்சங்களின்படி கிடைத்த சுதந்தரம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லாம் சீட்டு இசக்காருக்கு விழுந்த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சக்கார் புத்திரருக்கு அவர்கள் வம்சங்களின்படி கிடைத்த எல்லை, யெஸ்ரயேல், கெசுல்லோத், சூனேம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ிராயீம், சீகோன், அனாகராத்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ராப்பித், கிஷியோன், அபெத்ஸ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ரெமேத், என்கன்னீம், என்காதா, பெத்பாத்செஸ் இவைகளே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ுறம் அந்த எல்லை தாபோருக்கும், சகசீமாவுக்கும், பெத்ஷிமேசுக்கும் வந்து யோர்தானிலே முடியும்; அதற்குள் பதினாறு பட்டணங்களும் அவைகளுடைய கிராமங்களுமுண்ட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ுறம் அந்த எல்லை தாபோருக்கும், சகசீமாவுக்கும், பெத்ஷிமேசுக்கும் வந்து யோர்தானிலே முடியும்; அதற்குள் பதினாறு பட்டணங்களும் அவைகளுடைய கிராமங்களுமுண்ட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ப் பட்டணங்களும் இவைகளைச் சேர்ந்த கிராமங்களும் இசக்கார் புத்திரரின் கோத்திரத்திற்கு, அவர்களுடைய வம்சங்களின்படி கிடைத்த சுதந்தர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ஐந்தாம் சீட்டு ஆசேர் புத்திரருடைய கோத்திரத்துக்கு விழுந்தத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ுடைய வம்சங்களின்படி அவர்களுக்குக் கிடைத்த எல்லை, எல்காத், ஆலி, பேதேன், அக்சாப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றாம் சீட்டு நப்தலி புத்திரருக்கு விழுந்தத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லம்மேலெக், ஆமாத், மிஷயால் இவைகளே; பின்பு அது மேற்கே கர்மேலுக்கும் சீகோர்லிப்னாத்திற்கும் சென்று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ிழக்கே பெத்தாகோனுக்குத் திரும்பி, செபுலோனுக்கு வடக்கேயிருக்கிற இப்தாவேலின் பள்ளத்தாக்குக்கும் பெத்தேமேக்குக்கும் நேகியெலுக்கும் வந்து, இடதுபுறமான காபூலுக்கும்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ிழக்கே பெத்தாகோனுக்குத் திரும்பி, செபுலோனுக்கு வடக்கேயிருக்கிற இப்தாவேலின் பள்ளத்தாக்குக்கும் பெத்தேமேக்குக்கும் நேகியெலுக்கும் வந்து, இடதுபுறமான காபூலுக்க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ப்தலி புத்திரருக்கு அவர்கள் வம்சங்களின்படி கிடைத்த எல்லை ஏலேப்பிலும், சானானிமிலுள்ள அல்லோனிலுமிருந்து வந்த ஆதமி, நெக்கேபின்மேலும் யாப்னியேலின்மேலும், லக்கூம்மட்டும் போய், யோர்தானில் முடிய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ப்தலி புத்திரருக்கு அவர்கள் வம்சங்களின்படி கிடைத்த எல்லை ஏலேப்பிலும், சானானிமிலுள்ள அல்லோனிலுமிருந்து வந்த ஆதமி, நெக்கேபின்மேலும் யாப்னியேலின்மேலும், லக்கூம்மட்டும் போய், யோர்தானில் முடிய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29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वहां से वह सिवाना पश्चिम की ओर मुड़कर अजनोत्ताबोर को गया, और वहां से हुक्कोक को गया, और दक्खि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जबूलून के भाग तक, और पश्चिम की ओर आशेर के भाग तक, और सूर्योदय की ओर यहूदा के भाग के पास की यरद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दी पर पहुंच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उनके गढ़ वाले नगर ये हैं, अर्थात सिद्दीम, सेर, हम्मत, रक्कत, किन्नेरेत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अदामा, रामा, हासो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केदेश, एद्रेई, एन्हासे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यिरोन, मिगदलेल, होरेम, बेतनात, और बेतशेमेश; ये उन्नीस नगर गांवों समेत उन को मि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कुलों के अुनसार नप्तालियों के गोत्र का भाग नगरों और उनके गांवों समेत यही ठहर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सातवीं चिट्ठी कुलों के अनुसार दानियों के गोत्र के नाम पर निक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और उनके भाग के सिवाने में सोरा, एशताओल, ईरशमेश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वह एब्रोन, रहोब, हम्मोन, और काना से हो कर बड़े सीदोन को पहुंच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शालब्बीन, अय्यालोन, यितल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एलोन, तिम्ना, एक्रो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एलतके, गिब्बतोन, बालात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यहूद, बनेबराक, गत्रिम्मो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मेयर्कोन, और रक्कोन ठहरे, और यापो के साम्हने का सिवाना भी उनक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और दानियों का भाग इस से अधिक हो गया, अर्थात दानी लेशेम पर चढ़कर उस से लड़े, और उसे ले कर तलव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मार डाला, और उसको अपने अधिकार में करके उस में बस गए, और अपने मूलपुरूष के नाम पर लेशेम का नाम द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कुलों के अुनसार दानियों के गोत्र का भाग नगरों और गांवों समेत यही ठहर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दूसरी चिट्ठी शमौन के नाम पर, अर्थात शिमोनियों के कुलों के अनुसार उनके गोत्र के नाम पर निकली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वहां से वह सिवाना मुड़कर रामा से होते हुए सोन नाम गढ़ वाले नगर तक चला गया; फिर सिवाना होसा की ओ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का भाग यहूदियों के भाग के बीच में ठह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नके भाग में ये नगर हैं, अर्थात बेर्शेबा, शेबा, मोलाद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जब देश का बांटा जाना सिवानों के अनुसार निपट गया, तब इस्राएलियों ने नून के पुत्र यहोशू को भी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ीच में एक भाग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हसर्शूआल, बाला, एसे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यहोवा के कहने के अनुसार उन्होंने उसको उसका मांगा हुआ नगर दिया, यह एप्रैम के पहाड़ी देश में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म्नत्सेरह है; और वह उस नगर को बसाकर उस में रहने ल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एलतोलद, बतूल, होर्म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सिक्लग, बेत्मर्काबोत, हसर्शूस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जो जो भाग एलीआजर याजक, और नून के पुत्र यहोशू, और इस्राएलियों के गोत्रों के घरानों के पूर्वज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ड़कर और अकजीब के पास के देश में हो कर समुद्र पर निकल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ख्य मुख्य पुरूषों ने शीलो में, मिलापवाले तम्बू के द्वार पर, यहोवा के साम्हने चिट्ठी डाल डालके बां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ए वे ये ही हैं। निदान उन्होंने देश विभाजन का काम निपटा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बेतलबाओत, और शारूहेन; ये तेरह नगर और इनके गांव उन्हें मि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फिर ऐन, रिम्मोन, ऐतेर, और आशान, ये चार नगर गांवों समेत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बालत्बेर जो दक्खिन देश का रामा भी कहलाता है, वहां तक इन नगरों के चारों ओर के सब गांव भी उन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ले। शिमानियों के गोत्र का भाग उनके कुलों के अनुसार यही ठह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शिमोनियों का भाग तो यहूदियों के अंश में से दिया गया; क्योंकि यहूदियों का भाग उनके लिये बहुत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 कारण शिमोनियों का भाग उन्हीं के भाग के बीच ठहर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ीसरी चिट्ठी जबूलूनियों के कुलों के अनुसार उनके नाम पर निकली। और उनके भाग का सिवाना सारीद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ुंच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उम्मा, अपेक, और रहोब भी उनके भाग में ठहरे; इस प्रकार बाईस नगर अपने अपने गांवों समेत उन को मि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उनका सिवाना पश्चिम की ओर मरला को चढ़कर दब्बेशेत को पहुंचा; और योकनाम के साम्हने के नाले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ुंच गय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फिर सारीद से वह सूर्योदय की ओर मुड़कर किसलोत्ताबोर के सिवाने तक पंहुचा, और वहां से बढ़ते बढ़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बरत में निकला, और यापी की ओर जा निकल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वहां से वह पूर्व की ओर आगे बढ़कर गथेपेर और इत्कासीन को गया, और उस रिम्मोन में निकला जो नेआ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ैला हुआ ह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वहां से वह सिवाना उसके उत्तर की ओर से मुड़कर हन्नातोन पर पहुंचा, और यिप्तहेल की तराई में 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ल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त्तात, नहलाल, शिभ्रोन, यिदला, और बेतलेहम; ये बारह नगर उनके गांवों समेत उसी भाग के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जबूलूनियों का भाग उनके कुलों के अनुसार यही ठहरा; और उस में अपने अपने गांवों समेत ये ही नगर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कुलों के अनुसार आशेरियों के गोत्र का भाग नगरों और गांवों समेत यही ठहर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चौथी चिट्ठी इस्साकारियों के कुलों के अनुसार उनके नाम पर निक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उनका सिवाना यिज्रेल, कसुल्लोत, शूने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हपारैम, शीओन, अनाहरत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रब्बीत, किश्योत, एबेस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रेमेत, एनगन्नीम, एनहद्दा, और बेत्पस्सेस तक पहुंच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फिर वह सिवाना ताबोर-शहसूमा और बेतशेमेश तक पहुंचा, और उनका सिवाना यरदन नदी पर जा निकला; इस प्रक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 को सोलह नगर अपने अपने गांवों समेत मि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कुलों के अनुसार इस्साकारियों के गोत्र का भाग नगरों और गांवों समेत यही ठहर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पांचवीं चिट्ठी आशेरियों के गोत्र के कुलों के अनुसार उनके नाम पर निक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उनके सिवाने में हेल्कत, हली, बेतेन, अक्षाप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छठवीं चिट्ठी नप्तालियों के कुलों के अनुसार उनके नाम पर निक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अलाम्मेल्लेक, अमाद, और मिशाल थे; और वह पश्चिम की ओर कार्म्मेल तक और शाहोलिर्ब्नात तक पहुंच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फिर वह सूर्योदय की ओर मुड़कर बेतदागोन को गया, और जबलून के भाग तक, और यिप्तहेल की तराई में उत्त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ओर हो कर बेतेमेक और नीएल तक पहुंचा और उत्तर की ओर जा कर काबूल पर निकल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उनका सिवाना हेलेप से, और सानन्नीम में के बांज वृक्ष से, अदामीनेकेब और यब्नेल से हो कर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क्कूम को जा कर यरदन पर निकल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2026-08-02T16:04:37Z</dcterms:created>
  <dcterms:modified xsi:type="dcterms:W3CDTF">2026-08-02T16:04:37Z</dcterms:modified>
  <dc:title>யோசுவா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