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on, ye joyful pilgrims, 
Nor think the moments long ; 
My faith is heavenward rising 
With every tuneful song ! 
Lo ! on the mount of blessing, 
The glorious mount, I stand, 
And, looking over Jordan, 
I see the promised l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on : oh, blissful music ! 
With every note you raise 
My heart is filled with rapture, 
t My soul is lost in praise ! 
Sing on : oh, blissful music ! 
With every note you raise 
My heart is filled with rapture, 
My soul is lost in prais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ing on, ye joyful pilgrims ! 
While here on earth we stay, 
Let songs of home and Jesus 
Beguile each fleeting day ; 
Sing on the grand old story 
Of His redeeming love — 
The everlasting chorus 
That fills the realms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g on, ye joyful pilgrims ! 
The time will not be long, 
Till in our Father's kingdom 
We sing a nobler song ! 
Where those we love are waiting 
To greet us on the shore, 
We'll meet beyond the river, 
Where surges roll no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2026-09-15T10:56:44Z</dcterms:created>
  <dcterms:modified xsi:type="dcterms:W3CDTF">2026-09-15T10:56:44Z</dcterms:modified>
  <dc:title>Hymn : 821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