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hing either great or small—
Nothing, sinner, no;
Jesus did it, did it all,
Long, long ag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is finished !yes, indeed,
Finished every jot :
Sinner, this is all you need—
Tell me, is it not 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He, from His lofty throne,
Stooped to do and die.
Everything was fully done:
Hearken to His c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ary, working, burdened one,
Wherefore toil you so ?
Cease your doing ; all was done
Long, long ag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ill to Jesus' work you cling
By a simple faith,
“Doing is a deadly thing—
“Doing ends in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ast your deadly
doing down —
Down at Jesus' feet;
Stand in Him, in Him alone,
Gloriously comple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2026-07-30T21:56:51Z</dcterms:created>
  <dcterms:modified xsi:type="dcterms:W3CDTF">2026-07-30T21:56:51Z</dcterms:modified>
  <dc:title>Hymn : 142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