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ஜாதியாக மாற்றி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ஆராதிக்கத்தானே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ார இருளிலிருந்து அழைத்து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 ஒளிக்குள் அழைத்து செ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அராதிக்கத்தானே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தெரிந்தெடு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க இரட்சித்தீர் – உயி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வரை உம்மை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ள்ளளவும் உம்மைத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ிப்தில் இருந்து கூட்ட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ர்கள் எல்லாம் கடக்க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ஆராதிக்கத்தானே –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சாபம் எல்லாமே நீங்க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2026-09-08T10:38:22Z</dcterms:created>
  <dcterms:modified xsi:type="dcterms:W3CDTF">2026-09-08T10:38:22Z</dcterms:modified>
  <dc:title>துதிப் பாடல்கள் : 278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