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ஜாதிகளே, எல்லாரும் கர்த்தரைத் துதியுங்கள்; ஜனங்களே எல்லாரும் அவரைப் போற்ற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நம்மேல் வைத்த கிருபை பெரியது, கர்த்தரின் உண்மை என்றென்றைக்குமுள்ளது. அல்லேலூயா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5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োমরা জাতিসকল, প্রভুর প্রশংসা কর| তোমরা সব লোকেরা, প্রভুর প্রশংসা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 আমাদের খুব ভালোবাসেন! এবং প্রভু চিরদিনই আমাদের প্রতি সত্‌ থাকবেন| প্রভুর প্রশংসা কর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2026-07-31T16:44:15Z</dcterms:created>
  <dcterms:modified xsi:type="dcterms:W3CDTF">2026-07-31T16:44:15Z</dcterms:modified>
  <dc:title>சங்கீதம் : 117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