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ாதிகளே, எல்லாரும் கர்த்தரைத் துதியுங்கள்; ஜனங்களே எல்லாரும் அவரைப் போற்ற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நம்மேல் வைத்த கிருபை பெரியது, கர்த்தரின் உண்மை என்றென்றைக்குமுள்ளது. அல்லேலூயா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ಎಲ್ಲಾ ಜನಾಂಗಗಳೇ, ಕರ್ತನನ್ನು ಸ್ತುತಿಸಿರಿ; ಸರ್ವಜನರೇ,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ಕರುಣಾಕಟಾಕ್ಷವು ನಮ್ಮ ಕಡೆ ದೊಡ್ಡದು; ಕರ್ತನ ಸತ್ಯವು ಯುಗಯುಗಕ್ಕೂ ಅದೆ.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2026-06-03T08:58:02Z</dcterms:created>
  <dcterms:modified xsi:type="dcterms:W3CDTF">2026-06-03T08:58:02Z</dcterms:modified>
  <dc:title>சங்கீதம் : 117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