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74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ள்ளி அணைத்திடுவார் அணை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த்தம் செய்வார் துள்ளி தூக்க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ளில் சுமந்திடுவார் இதய ஏக்கம் தீர்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் இயேசு நல்ல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ப்பா என அழைக்க இப்போ ஓடி வ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யின் மடி தவழும் சேயாய் மாற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ர்பில் சாய்ந்து கவலை மற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் கொள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ம்மையன்றி என்னை தேற்ற யார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ற்றத்தாரின் அன்பு சூன்யமாக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ைக்கும் கரங்களு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விக்கும் உள்ளம் தாகம் தீ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ில் மகிழ்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ஆதி அன்பு தனில் தினமும் திளைத்திடவ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 ஈந்தருளும் அனலை மூட்டிவ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ள்ளம் திரண்ட தண்ணீ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ை அணைக்க முடிய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்றும் நேசரு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ஷமான மனித உலக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ற்றும் இயேசுவுண்டு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ன்பின் பஞ்சத்தினால் அலைந்து திரிந்த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ிஞ்சும் சோகத்தினால் நெஞ்சம் துடித்த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் அன்பு துன்பம் நீ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ம் கண்ட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2026-09-15T14:06:37Z</dcterms:created>
  <dcterms:modified xsi:type="dcterms:W3CDTF">2026-09-15T14:06:37Z</dcterms:modified>
  <dc:title>துதிப் பாடல்கள் : 23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