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ழுகுரல் கே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ூற்றாய்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ஜாதி என்னை தே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ிரவாளியாய் மாற்ற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த்த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தை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றுமையை கண்ணோக்கி பார்த்தவ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ளிமையில் கைதூக்க வந்தவ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த்தப்பட்ட என்னை மீண்டும் சேர்த்துக்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ுக்கப்பட்ட என்னை பெரிய ஜாதியாய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ீர்லாகாய் ரோயீ என்னை காண்கின்ற தேவன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ீர்லாகாய் ரோயீ எங்கள் ஜீவ நீரூற்று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ாந்திரம் என் வாழ்வ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் எங்கும் இருள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2026-09-16T18:54:23Z</dcterms:created>
  <dcterms:modified xsi:type="dcterms:W3CDTF">2026-09-16T18:54:23Z</dcterms:modified>
  <dc:title>துதிப் பாடல்கள் : 888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