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75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அழுகுரல் கே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ூற்றாய் வ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றஜாதி என்னை தேடி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ந்திரவாளியாய் மாற்றி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தத்த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ொன்னதை நிறைவே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ிறுமையை கண்ணோக்கி பார்த்தவர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எளிமையில் கைதூக்க வந்தவர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த்தப்பட்ட என்னை மீண்டும் சேர்த்துக்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துக்கப்பட்ட என்னை பெரிய ஜாதியாய் மா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ீர்லாகாய் ரோயீ என்னை காண்கின்ற தேவன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ீர்லாகாய் ரோயீ எங்கள் ஜீவ நீரூற்று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னாந்திரம் என் வாழ்வ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கள் எங்கும் இருள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2026-07-31T20:54:11Z</dcterms:created>
  <dcterms:modified xsi:type="dcterms:W3CDTF">2026-07-31T20:54:11Z</dcterms:modified>
  <dc:title>துதிப் பாடல்கள் : 888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