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is finished !  so the Saviour cried, 
And meekly bowed His head and died; 
'Tis finished !  — yes, the race is run, 
The battle fought, the victory w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'Tis finished !  Heaven is reconciled, 
And all the powers of darkness spoiled ; 
Peace, love, and happiness again 
Return, and dwell with sinful me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'Tis finished !  let the joyful sound 
Be heard through all the nations round ; 
'Tis finished 1  let the echo fly 
Through heaven and hell, through earth and sk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2026-07-30T12:40:24Z</dcterms:created>
  <dcterms:modified xsi:type="dcterms:W3CDTF">2026-07-30T12:40:24Z</dcterms:modified>
  <dc:title>Hymn : 1184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