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ம் பாடல் இயேசுவுக்காக
பாடுவேன் நான் எந்த நாளுமே
என் ராஜா வண்ண ரோஜா
பள்ளத்தாக்கின் லீலி அவரே           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ழகென்றால் அவர் போல
யார் தான் உண்டு இந்த லோகத்தில்
வண்ண மேனியோனே எண்ணிப் பாடிடவே
என் உள்ளம் மகிழ்வாகுதே --- பாடும்
2. அன்பினிலே என் நேசர்க்கே
என்றென்றுமே இணையில்லையே
என்னை மீட்டிடவே தன் ஜீவன் தந்தார்
என் நேசர் அன்பில் மகிழ்வேன் --- பாடும்
3. தெய்வம் என்றால் இயேசுதானே
சாவை வென்று உயிர்த்தெழுந்தாரே
என் பொன் நேசரின் மார்பினில் சாய்ந்தோனாக
நான் பாடுவேன் பாமாலைகள் --- பாட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2026-07-09T07:19:23Z</dcterms:created>
  <dcterms:modified xsi:type="dcterms:W3CDTF">2026-07-09T07:19:23Z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