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க்குச் சமீபமும் உனக்குத் தூரமுமான தேசங்களின் மனுஷர் நீ அவகீர்த்தியுள்ளதென்றும், அமளி பெருத்ததென்றும் உன்னைப் பரியாசம்பண்ணு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க்குச் சமீபமும் உனக்குத் தூரமுமான தேசங்களின் மனுஷர் நீ அவகீர்த்தியுள்ளதென்றும், அமளி பெருத்ததென்றும் உன்னைப் பரியாசம்பண்ண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இஸ்ரவேலின் அதிபதிகளில் அவரவர் தங்கள் புயபலத்துக்குத் தக்கதாக, உன்னில் இரத்தஞ்சிந்த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னிலுள்ள தாய் தகப்பனை அற்பமாய் எண்ணினார்கள்; உன் நடுவில் பரதேசிக்கு இடுக்கண் செய்தார்கள்; உனக்குள் திக்கற்றவனையும் விதவையையும் ஒடுக்க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னிலுள்ள தாய் தகப்பனை அற்பமாய் எண்ணினார்கள்; உன் நடுவில் பரதேசிக்கு இடுக்கண் செய்தார்கள்; உனக்குள் திக்கற்றவனையும் விதவையையும் ஒடுக்க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என் பரிசுத்த வஸ்துக்களை அசட்டைபண்ணி, என் ஓய்வுநாட்களை பரிசுத்தக்குலைச்சலாக்கினாய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என் பரிசுத்த வஸ்துக்களை அசட்டைபண்ணி, என் ஓய்வுநாட்களை பரிசுத்தக்குலைச்சலாக்கினாய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த்தஞ்சிந்தும்படிக்கு அபாண்டம் பேசுகிறவர்கள் உன்னிடத்தில் இருக்கிறார்கள்; மலைகளின்மேல் சாப்பிடுகிறவர்களும் உன்னிடத்தில் இருக்கிறார்கள்; முறைகேடு செய்கிறவர்கள் உன் நடுவில் இருக்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த்தஞ்சிந்தும்படிக்கு அபாண்டம் பேசுகிறவர்கள் உன்னிடத்தில் இருக்கிறார்கள்; மலைகளின்மேல் சாப்பிடுகிறவர்களும் உன்னிடத்தில் இருக்கிறார்கள்; முறைகேடு செய்கிறவர்கள் உன் நடுவில் இருக்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கப்பனை நிர்வாணாமாக்கினவர்கள் உன்னில் இருக்கிறார்கள்; தூரஸ்திரீயைப் பலவந்தப்படுத்தினவர்கள் உன்னில் இருக்கி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கப்பனை நிர்வாணாமாக்கினவர்கள் உன்னில் இருக்கிறார்கள்; தூரஸ்திரீயைப் பலவந்தப்படுத்தினவர்கள் உன்னில் இருக்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ில் ஒருவன் தன் அயலானுடைய மனைவியோடே அருவருப்பானதைச் செய்கிறான்; வேறொருவன் முறைகேடாய்த் தன் மருமகளைத் தீட்டுப்படுத்துகிறான்; வேறொருவன் தன் தகப்பனுக்குப் பிறந்த தன் சகோதரியைப் பலவந்தம்பண்ணுகி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ில் ஒருவன் தன் அயலானுடைய மனைவியோடே அருவருப்பானதைச் செய்கிறான்; வேறொருவன் முறைகேடாய்த் தன் மருமகளைத் தீட்டுப்படுத்துகிறான்; வேறொருவன் தன் தகப்பனுக்குப் பிறந்த தன் சகோதரியைப் பலவந்தம்பண்ணுகி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ரத்தந்சிந்தும்படிக்குப் பரிதானம்வாங்கினவர்கள் உன்னில் இருக்கிறார்கள்; நீ வட்டியையும் பொலிசையையும் வாங்கி, பொருளாசையினால் உன் அயலானுக்கு இடுக்கண் செய்து, என்னை மறந்து போனாய் என்று கர்த்தராகிய ஆண்டவ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ரத்தந்சிந்தும்படிக்குப் பரிதானம்வாங்கினவர்கள் உன்னில் இருக்கிறார்கள்; நீ வட்டியையும் பொலிசையையும் வாங்கி, பொருளாசையினால் உன் அயலானுக்கு இடுக்கண் செய்து, என்னை மறந்து போனாய் என்று கர்த்தராகிய ஆண்டவ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நீ அநியாயமாய்ச் சம்பாதித்த பொருளினிமித்தமும், உன் நடுவில் நீ சிந்தின இரத்தத்தினிமித்தமும் நான் கைகொட்டு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ன்னில் நியாயஞ்செய்யும் நாட்களில் உன் இருதயம் தாங்குமோ? அப்பொழுது உன் கைகள் திடமாயிருக்குமோ? கர்த்தராகிய நான் இதைச் சொன்னேன், இதை நிறைவேற்று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ன்னில் நியாயஞ்செய்யும் நாட்களில் உன் இருதயம் தாங்குமோ? அப்பொழுது உன் கைகள் திடமாயிருக்குமோ? கர்த்தராகிய நான் இதைச் சொன்னேன், இதை நிறைவேற்று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ன்னில் நியாயஞ்செய்யும் நாட்களில் உன் இருதயம் தாங்குமோ? அப்பொழுது உன் கைகள் திடமாயிருக்குமோ? கர்த்தராகிய நான் இதைச் சொன்னேன், இதை நிறைவேற்ற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உன்னைப் புறஜாதிகளுக்குள்ளே சிதறடித்து, உன்னை தேசங்களிலே தூற்றி, உன் அசுத்தத்தை உன்னில் ஒழியப்பண்ண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மனுபுத்திரனே, இரத்தஞ்சிந்தின நகரத்துக்காக நீ வழக்காடுவாயோ? வழக்காட மனதால் நீ அதின் அருவருப்புகளையெல்லாம் அதற்குத் தெரியக்காட்ட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புறஜாதிகளின் கண்களுக்கு முன்பாகப் பரிசுத்தக் குலைச்சலாயிருந்து, நான் கர்த்தர் என்று அறிந்துகொள்வாய் என்று சொல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ுபுத்திரனே, இஸ்ரவேல் வம்சத்தார் எனக்குக் களிம்பாய்ப் போனார்கள்; அவர்களெல்லாரும் குகையிலுள்ள பித்தளையும் தகரமும் இரும்பும் ஈயமுமாயிருக்கிறார்கள்; அவர்கள் வெள்ளியின் களிம்பாய்ப் போ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ுபுத்திரனே, இஸ்ரவேல் வம்சத்தார் எனக்குக் களிம்பாய்ப் போனார்கள்; அவர்களெல்லாரும் குகையிலுள்ள பித்தளையும் தகரமும் இரும்பும் ஈயமுமாயிருக்கிறார்கள்; அவர்கள் வெள்ளியின் களிம்பாய்ப் போ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தலால், கர்த்தராகிய ஆண்டவர் சொல்லுகிறது என்னவென்றால்: நீங்கள் எல்லாரும் களிம்பாய்ப் போனபடியினால், இதோ, நான் உங்களை எருசலேமுக்குள் சேர்ப்ப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தலால், கர்த்தராகிய ஆண்டவர் சொல்லுகிறது என்னவென்றால்: நீங்கள் எல்லாரும் களிம்பாய்ப் போனபடியினால், இதோ, நான் உங்களை எருசலேமுக்குள் சேர்ப்ப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தலால், கர்த்தராகிய ஆண்டவர் சொல்லுகிறது என்னவென்றால்: நீங்கள் எல்லாரும் களிம்பாய்ப் போனபடியினால், இதோ, நான் உங்களை எருசலேமுக்குள் சேர்ப்ப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ெள்ளியையும் பித்தளையையும் இரும்பையும் ஈயத்தையும் தகரத்தையும் அக்கினியில் ஊதி உருக்குவதற்காகக் குகைக்குள் சேர்க்கிறதுபோல, நான் என் கோபத்தினாலும் என் உக்கிரத்தினாலும் உங்களைச் சேர்த்துவைத்து உருக்குவ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உங்களைக் கூட்டி, என் கோபமாகிய அக்கினியை உங்கள்மேல் தூற்றுவேன்; அதற்குள்ளே நீங்கள் உருகுவ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ுகைக்குள் வெள்ளி உருகுமாப்போல, நீங்கள் அதற்குள் உருகுவீர்கள்; அப்பொழுது கர்த்தராகிய நான் என் உக்கிரத்தை உங்கள்மேல் ஊற்றிவிட்டேன் என்று அறிந்துகொள்வீர்கள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மனுபுத்திரனே, இரத்தஞ்சிந்தின நகரத்துக்காக நீ வழக்காடுவாயோ? வழக்காட மனதால் நீ அதின் அருவருப்புகளையெல்லாம் அதற்குத் தெரியக்காட்ட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ுகைக்குள் வெள்ளி உருகுமாப்போல, நீங்கள் அதற்குள் உருகுவீர்கள்; அப்பொழுது கர்த்தராகிய நான் என் உக்கிரத்தை உங்கள்மேல் ஊற்றிவிட்டேன் என்று அறிந்துகொள்வீர்கள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புத்திரனே, நீ தேசத்தைப்பார்த்து; நீ சுத்தம்பண்ணப்படாததேசம், கோபத்தின் காலத்தில் மழைபெய்யாத தேசம் என்று அதற்குச் சொல்ல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லுள்ள தீர்க்கதரிசிகள் அதின் நடுவில் கட்டுப்பாடு பண்ணுகிறார்கள்; கெர்ச்சிக்கிற சிங்கம் இரை கவ்வுகிறதுபோல, ஆத்துமாக்களை அவர்கள் பட்சிக்கிறார்கள்; திரவியத்தை விலையுயர்ந்த பொருள்களையும் வாங்கிக்கொள்ளுகிறார்கள்; அதின் நடுவில் அநேகரை விதவைகளாக்குகி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லுள்ள தீர்க்கதரிசிகள் அதின் நடுவில் கட்டுப்பாடு பண்ணுகிறார்கள்; கெர்ச்சிக்கிற சிங்கம் இரை கவ்வுகிறதுபோல, ஆத்துமாக்களை அவர்கள் பட்சிக்கிறார்கள்; திரவியத்தை விலையுயர்ந்த பொருள்களையும் வாங்கிக்கொள்ளுகிறார்கள்; அதின் நடுவில் அநேகரை விதவைகளாக்குகி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லுள்ள தீர்க்கதரிசிகள் அதின் நடுவில் கட்டுப்பாடு பண்ணுகிறார்கள்; கெர்ச்சிக்கிற சிங்கம் இரை கவ்வுகிறதுபோல, ஆத்துமாக்களை அவர்கள் பட்சிக்கிறார்கள்; திரவியத்தை விலையுயர்ந்த பொருள்களையும் வாங்கிக்கொள்ளுகிறார்கள்; அதின் நடுவில் அநேகரை விதவைகளாக்குகி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ஆசாரியர்கள் என் வேதத்துக்கு அநியாயஞ்செய்து, என் பரிசுத்தவஸ்துக்களைப் பரிசுத்தக் குலைச்சலாக்குகிறார்கள்; பரிசுத்தமுள்ளதற்கும் பரிசுத்தமில்லாததற்கும் வித்தியாசம்பண்ணாமலும், அசுத்தமுள்ளதற்கும் அசுத்தமில்லாததற்கும் உண்டான வேற்றுமையைக் காண்பியாமலும் இருந்து, என் ஓய்வுநாட்களுக்குத் தங்கள் கண்களை மூடிக்கொள்ளுகிறார்கள்; அவர்கள் நடுவிலே நான் கனஈனம்பண்ணப்படு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ஆசாரியர்கள் என் வேதத்துக்கு அநியாயஞ்செய்து, என் பரிசுத்தவஸ்துக்களைப் பரிசுத்தக் குலைச்சலாக்குகிறார்கள்; பரிசுத்தமுள்ளதற்கும் பரிசுத்தமில்லாததற்கும் வித்தியாசம்பண்ணாமலும், அசுத்தமுள்ளதற்கும் அசுத்தமில்லாததற்கும் உண்டான வேற்றுமையைக் காண்பியாமலும் இருந்து, என் ஓய்வுநாட்களுக்குத் தங்கள் கண்களை மூடிக்கொள்ளுகிறார்கள்; அவர்கள் நடுவிலே நான் கனஈனம்பண்ணப்படு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ஆசாரியர்கள் என் வேதத்துக்கு அநியாயஞ்செய்து, என் பரிசுத்தவஸ்துக்களைப் பரிசுத்தக் குலைச்சலாக்குகிறார்கள்; பரிசுத்தமுள்ளதற்கும் பரிசுத்தமில்லாததற்கும் வித்தியாசம்பண்ணாமலும், அசுத்தமுள்ளதற்கும் அசுத்தமில்லாததற்கும் உண்டான வேற்றுமையைக் காண்பியாமலும் இருந்து, என் ஓய்வுநாட்களுக்குத் தங்கள் கண்களை மூடிக்கொள்ளுகிறார்கள்; அவர்கள் நடுவிலே நான் கனஈனம்பண்ணப்படு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ின் நடுவில் இருக்கிற அதின் பிரபுக்கள் இரை கவ்வுகிற ஓநாய்களைப்போல் இருக்கிறார்கள்; அநியாயமாய்ப் பொருள் சம்பாதிக்கிறதற்கு இரத்தஞ்சிந்துகிறார்கள், ஆத்துமாக்களைக் கொள்ளையிடுகி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ை நோக்கி: கர்த்தராகிய ஆண்டவர் உரைக்கிறது என்னவென்றால், உன்காலம் வரத்தக்கதாக உன் நடுவிலே இரந்தஞ்சிந்துகிறதும், உன்னைத் தீட்டுப்படுத்தத்தக்கதாக உனக்கே விரோதமாய் நரகலான விக்கிரகங்களை உண்டுபண்ணுகிறதுமான நகரமே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ின் நடுவில் இருக்கிற அதின் பிரபுக்கள் இரை கவ்வுகிற ஓநாய்களைப்போல் இருக்கிறார்கள்; அநியாயமாய்ப் பொருள் சம்பாதிக்கிறதற்கு இரத்தஞ்சிந்துகிறார்கள், ஆத்துமாக்களைக் கொள்ளையிடுகி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ின் தீர்க்கதரிசிகள் அபத்தமானதைத் தரிசித்து, பொய்ச்சாஸ்திரத்தை அவர்களுக்குச் சொல்லி, கர்த்தர் உரைக்காதிருந்தும், கர்த்தராகிய ஆண்டவர் உரைத்தாரென்று சொல்லி, அவர்களுக்குச் சாரமற்ற சாந்தைப் பூசுகி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ின் தீர்க்கதரிசிகள் அபத்தமானதைத் தரிசித்து, பொய்ச்சாஸ்திரத்தை அவர்களுக்குச் சொல்லி, கர்த்தர் உரைக்காதிருந்தும், கர்த்தராகிய ஆண்டவர் உரைத்தாரென்று சொல்லி, அவர்களுக்குச் சாரமற்ற சாந்தைப் பூசுகி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ின் தீர்க்கதரிசிகள் அபத்தமானதைத் தரிசித்து, பொய்ச்சாஸ்திரத்தை அவர்களுக்குச் சொல்லி, கர்த்தர் உரைக்காதிருந்தும், கர்த்தராகிய ஆண்டவர் உரைத்தாரென்று சொல்லி, அவர்களுக்குச் சாரமற்ற சாந்தைப் பூசுகி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சத்தின் ஜனங்கள் இடுக்கண்செய்து, கொள்ளையடித்து, சிறுமையும் எளிமையுமானவனை ஒடுக்கி அந்நியனை அநியாயமாய்த் துன்பப்படுத்துகி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சத்தின் ஜனங்கள் இடுக்கண்செய்து, கொள்ளையடித்து, சிறுமையும் எளிமையுமானவனை ஒடுக்கி அந்நியனை அநியாயமாய்த் துன்பப்படுத்துகி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தேசத்தை அழிக்காதபடிக்குத் திறப்பிலே நிற்கவும் சுவரை அடைக்கவுந்தக்கதாக ஒரு மனுஷனைத் தேடினேன், ஒருவனையும் காண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தேசத்தை அழிக்காதபடிக்குத் திறப்பிலே நிற்கவும் சுவரை அடைக்கவுந்தக்கதாக ஒரு மனுஷனைத் தேடினேன், ஒருவனையும் காண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ையால், நான் அவர்கள்மேல் என் கோபத்தை ஊற்றி, என் மூர்க்கத்தின் அக்கினியால் அவர்களை நிர்மூலமாக்கி, அவர்களுடைய வழியின் பலனை அவர்கள் தலையின்மேல் சுமரப்பண்ணுவேன் என்று கர்த்தராகிய ஆண்டவர் உரைக்கிறார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ையால், நான் அவர்கள்மேல் என் கோபத்தை ஊற்றி, என் மூர்க்கத்தின் அக்கினியால் அவர்களை நிர்மூலமாக்கி, அவர்களுடைய வழியின் பலனை அவர்கள் தலையின்மேல் சுமரப்பண்ணுவேன் என்று கர்த்தராகிய ஆண்டவர் உரைக்கிறார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ை நோக்கி: கர்த்தராகிய ஆண்டவர் உரைக்கிறது என்னவென்றால், உன்காலம் வரத்தக்கதாக உன் நடுவிலே இரந்தஞ்சிந்துகிறதும், உன்னைத் தீட்டுப்படுத்தத்தக்கதாக உனக்கே விரோதமாய் நரகலான விக்கிரகங்களை உண்டுபண்ணுகிறதுமான நகரமே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ை நோக்கி: கர்த்தராகிய ஆண்டவர் உரைக்கிறது என்னவென்றால், உன்காலம் வரத்தக்கதாக உன் நடுவிலே இரந்தஞ்சிந்துகிறதும், உன்னைத் தீட்டுப்படுத்தத்தக்கதாக உனக்கே விரோதமாய் நரகலான விக்கிரகங்களை உண்டுபண்ணுகிறதுமான நகரமே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சிந்தின உன் இரத்தத்தினால் நீ குற்றஞ்சுமந்ததாகி, நீ உண்டுபண்ணின உன் நரகலான விக்கிரகங்களால் நீ தீட்டுப்பட்டு, உன் நாட்களைச் சமீபிக்கப்பண்ணி, உன் வருஷங்களை நிறைவேற்றினாய்; ஆகையால் நான் உன்னைப் புறஜாதிகளுக்கு நிந்தையாகவும், தேசங்களுக்கெல்லாம் பரியாசமாகவும் வைப்ப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சிந்தின உன் இரத்தத்தினால் நீ குற்றஞ்சுமந்ததாகி, நீ உண்டுபண்ணின உன் நரகலான விக்கிரகங்களால் நீ தீட்டுப்பட்டு, உன் நாட்களைச் சமீபிக்கப்பண்ணி, உன் வருஷங்களை நிறைவேற்றினாய்; ஆகையால் நான் உன்னைப் புறஜாதிகளுக்கு நிந்தையாகவும், தேசங்களுக்கெல்லாம் பரியாசமாகவும் வைப்ப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​సమీపస్థులేమి దూరస్థులేమి అంద రును అపకీర్తి పొందినదానవనియు అల్లరితో నిండినదాన వనియు ని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హసిం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​నీలోని ఇశ్రాయేలీయుల ప్రధానులందరును తమ శక్తికొలది నరహత్యచేయుదు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ీలో తలిదండ్రులు అవమానమొందుదురు, నీ మధ్యనున్న పరదేశులు దౌర్జన్యము నొందుదురు, నీలో తండ్రిలే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ును విధవరాండ్రును హింసింపబడుదు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ాకు ప్రతిష్ఠితములగు వస్తువులను నీవు తృణీకరించుచున్నావు, నా విశ్రాంతిదినములను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విత్రపరచుచు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కొండెములు చెప్పి నరహత్య చేయువారు నీలో కాపుర మున్నారు, పర్వతములమీద భోజనము చేయువారు నీ మధ్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వసించుచున్నారు, నీలో కామ వికార చేష్టలు జరుగుచ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తమ తండ్రి మానాచ్ఛాదనము తీయు వారు నీలో నున్నారు, అశుచియై బహిష్టియైన స్త్రీని చెరుపువారు నీ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వాక్కు నాకు ప్రత్యక్షమై యీలాగు సెలవ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పురమ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ఒకడు తన పొరుగువాని భార్యను కూడి హేయక్రియలు చేయును, మరియొకడు కామాతురుడై తన కోడలిని అపవిత్రప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ను, నీలో జనులు తండ్రి కుమార్తెయగు తమ సహో దరిని చెరుప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న్ను మరచిపోయి నరహత్యకై లంచము పుచ్చుకొనువారు నీలో నున్నారు, అప్పిచ్చి వడ్డి పుచ్చుకొని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రుగువారిని బాధించుచు నీవు బలవంత ముగా వారిని దోచుకొనుచున్నావు; ఇదే ప్రభువైన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ీవు పుచ్చుకొనిన అన్యాయ లాభమును, నీవు చేసిన నరహత్యలను నేను చూచి నా చేతులు చరచుకొన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​నేను నీకు శిక్ష విధింప బోవుకాలమున ఓర్చుకొనుటకు చాలినంత ధైర్యము నీ హృదయమునకు కలదా? సహించునం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లము నీ కుండునా? యెహోవానగు నేనే మాట ఇచ్చియున్నాను, దానిని నేను నెరవేర్తును, నీ అపవిత్రతను బొత్తి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 వేయుటక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న్యజనులలో నిన్ను చెదరగొట్టుదును, ఇతర దేశములకు నిన్ను వెళ్లగొట్ట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రపుత్రుడా, ప్రాణహాని చేయు ఈ పట్టణమునకు నీవు తీర్పు తీర్చుదువా? దానికి నీవు తీర్పు తీర్చున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చ్చట అన్య జనుల ఎదుటనే నీ అంతట నీవే భ్రష్ఠుడవై నేను యెహోవానని నీవు తెలిసికొం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రియు యెహోవా వాక్కు నాకు ప్రత్యక్షమై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రపుత్రుడా, ఇశ్రాయేలీ యులు నా దృష్టికి మష్టువంటివారైరి, అందరును కొలిమి లోని ఇత్తడియు తగర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నుమును సీసము నైరి, వారు వెండి మష్టువంటివారై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కావున ప్రభువైన యెహోవా సెలవిచ్చునదేమనగామీరందరును మష్టు వంటివారైతిరి. నేను మిమ్మును యెరూషలే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ధ్యను పోగుచేసెదను, ఒకడు వెండియు ఇత్తడియు ఇనుమును సీసమును తగర మును పోగుచేసి కొలిమిలో వేసి దాని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గ్ని ఊది కరిగించి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నా కోపము చేతను రౌద్రముచేతను మిమ్మును పోగుచేసి అక్కడ మిమ్మును కరిగ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ిమ్మును పోగుచేసి నా కోపాగ్నిని మీమీద ఊదగా నిశ్చయముగా మీరు దానిలో కరిగిపోవ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​కొలి మిలో వెండి కరుగునట్లు మీరు దానిలో కరిగిపోవుదురు, అప్పుడు యెహోవానైన నేను నా క్రోధమును మీ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ిచేయు హేయక్రియలన్నిటిని దానికి తెలియజేసి యీలాగున ప్రకట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్మరించితినని మీ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​మరియు యెహోవా వాక్కు నాకు ప్రత్యక్షమై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​నరపుత్రుడా, యెరూషలేము నకు నీవీమాట ప్రకటింపుమునీవు పవిత్రము కాని దేశమువై యున్నా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​ఉగ్రత దినమందు నీకు వర్షము రాదు, అందులో ప్రవక్తలు కుట్రచేయుదురు, గర్జించు చుండు సింహము వేట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ీల్చునట్లు వారు మనుష్యులను భక్షింతురు. సొత్తులను ద్రవ్యమును వారు పట్టుకొందురు, దానిలో చాలామంద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ు విధవరాండ్రుగా చేయుదు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​దాని యాజకులు నా ధర్మశాస్త్రమును నిరాక రించుదురు, నాకు ప్రతిష్ఠితములగు వస్తువులను అపవిత్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చుదురు, ప్రతిష్ఠితమైనదానికిని సాధారణమైనదానికిని భేదమెంచరు, పవిత్రమేదో అపవిత్రమేదో తెలిసికొను 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ులకు నేర్పరు, నేను విధించిన విశ్రాంతిదినములను ఆచరింపరు, వారి మధ్య నేను దూషింపబడ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​దానిలో అధిపతులు లాభము సంపాదించుటకై నరహత్య చేయుటలోను మనుష్యులను నశింపజేయుటలోను వేటను చీల్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ప్రభు వైన యెహోవా సెలవిచ్చునదేమనగానీ కాలము వచ్చు నట్లు నరహత్యలు చేయు పట్టణమా, నిన్ను అపవిత్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ోడేళ్లవలె ఉ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​మరియు దాని ప్రవక్తలు వ్యర్థమైన దర్శనములు కనుచు, యెహోవా ఏమియు సెల వియ్యనప్పుడుప్రభువైన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ీలాగు సెల విచ్చుచున్నాడని చెప్పుచు, వట్టిసోదెగాండ్రయి జనులు కట్టిన మంటిగోడ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చ్చుపూతపూయువారై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మరియు సామాన్య జనులు బలాత్కారముచేయుచు దొంగిలించుదురు, వారు దీనులను దరిద్రులను హింసించు దు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్యాయముగా వారు పరదేశులను బాధించ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నేను దేశమును పాడుచేయకుండునట్లు ప్రాకారమును దిట్టపరచుటకును, బద్దలైన సందులలో నిలుచుటకును, తగ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డెవడని నేను ఎంత విచారించినను ఒకడైనను కనబడ 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కావున నేను నా క్రోధమును వారిమీద కుమ్మ రింతును, వారి ప్రవర్తన ఫలము వారిమీదికి రప్పించి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గ్రతాగ్నిచేత వారిని దహింతును; ఇదే ప్రభువైన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చుకొనునట్లు విగ్రహములు పెట్టుకొను పట్టణమా, నీవు చేసిన నరహత్యలచేత నీకు నీవే నేరస్థాపన చేసి కొంటివ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వు పెట్టుకొనిన విగ్రహ ములచేత నిన్ను నీవే అపవిత్రపరచుకొంటివ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ీకు నీవే శిక్ష తెప్పించు కొంటివి, శిక్షా సంవత్సరములు వచ్చుటకు నీవే కారణ మైతివి. కాబ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్యజనములలో నిందాస్పదముగాను, సకలదేశములలో అపహాస్యాస్పదముగాను నిన్ను నియ మించ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2026-08-04T01:06:44Z</dcterms:created>
  <dcterms:modified xsi:type="dcterms:W3CDTF">2026-08-04T01:06:44Z</dcterms:modified>
  <dc:title>యెహెజ్కేలు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