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ு மகிழண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் சொல்லி அதினர்த்தம் புரிந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்பால் நிறையண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தத்தில் விழுந்து பணிந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ை உயர்த்தண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ுரலைக் கேட்டு அதினாலே மகிழ்ந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ை மறக்கண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சன்னத்திலே கண் மூடிக் கிட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ழுவி அணைத்துக் கொள்ள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க்க உம்மிடம் வந்த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ல் நிரப்ப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உயர்த்தி நான் உள்ளம் மகிழ்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முகத்தைப் பார்த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ள்ளம் நிறை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்பை ருசித்து உம்மோடிணைந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வாடித் துதிக்கண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ோடு உந்தனை அணைத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2026-07-30T12:38:58Z</dcterms:created>
  <dcterms:modified xsi:type="dcterms:W3CDTF">2026-07-30T12:38:58Z</dcterms:modified>
  <dc:title>துதிப் பாடல்கள் : 274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