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க நான் வாழ்ந்து பாவம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ிலும் நாள்தோறும் காத்து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விட்டு தூர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காத்து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ிக்கற்று துணையின்றி திகைத்தி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த்தில் துணையாய் தேடி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க்கத்தால் மனம் நொ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கின்ற நேரத்தில் உம் மக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ேட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னதார நேசித்த மனி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யின் கருவிலே நான் உருவ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ாலும் மறவாத நேசர் ந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ூழ்நிலைகள் மாற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உம் கிருப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தாங்கின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ுதல் நாள்தோறும் காத்து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சியாலே நான் சுவாசித்த நாள் ம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காத்து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பலி செலுத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இயேசுவை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நன்றி பலி செலுத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வர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2026-07-30T21:41:24Z</dcterms:created>
  <dcterms:modified xsi:type="dcterms:W3CDTF">2026-07-30T21:41:24Z</dcterms:modified>
  <dc:title>துதிப் பாடல்கள் : 891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