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ாயல் ஆக மாறி
தேவனோடிருப்பேன் - நான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ந்த நாளும் நெருங்கிடுதே
அதி விரைவாய் நிறைவேறுதே
மண்ணின் சாயலை நான் களைந்தே தம்
விண்ணவர் சாயல் அடை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ூமியின் கூடாரம் என்றும்
பெலவீனமே அழிந்திடுமே
கைவேலை யல்லாத பொன் வீடு
கண்டடைந்து வாழ்ந்திட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ோரும் உள்ளான மனிதன்
சோதனையில் பெலனடைய
ஆற்றி தேற்றிடும் தேற்றரவாளன்
ஆண்டவர் என்னோடிருப்ப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வியின் அச்சார மீந்தார்
ஆயத்தமாய் சேர்ந்திடவே
ஜீவனே எனது கிறிஸ்தேசு
சாவு எந்தன் ஆதாய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ாத்திருந்து ஜெபிப்பதினால்
கழுகுபோல பறந்தெழும்பி
ஜீவ யாத்திரை ஓடி முடித்து
ஜீவக் கிரீடம் பெற்றிட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ூன்றில் ஒன்றாய் ஜொலிப்பவரை
முகமுகமாய் தரிசித்திட
வாஞ்சையாய் தவிக்கும் எனதுள்ளம்
வாரும் என்று கூப்பிடு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உன்னத சீயோன் மலைமேல்
எனதருமை ஏசுவுடன்
ஜெப வீட்டினிலே மகிழ்ந்தே நான்
ஜீவிப்பேனே நீடுழிவாய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2026-07-30T21:40:15Z</dcterms:created>
  <dcterms:modified xsi:type="dcterms:W3CDTF">2026-07-30T21:40:15Z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