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01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கூடும் எல்லாம் கூடும்
என் தேவனால் கூடாதது ஒன்றுமில்லை
கூடும் எல்லாம் கூடும்
அவர் வார்த்தையால் கூடாதது ஒன்றுமில்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வர் வார்த்தை என்றும் வெறுமையாக திரும்புவதேயில்லை
இயலாததென்பது அவர் அகராதியில் இல்லை – கூ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அவர் வார்த்தையினாலே உலகம் உண்டானது
அவர் வார்த்தையினாலே வெளிச்சம் உண்டானது
அவர் வார்த்தையினாலே குருடன் கண் திறந்தது
அவர் வார்த்தையினாலே செவிடன் காது கேட்டது 
அவர் வார்த்தை ஒன்று போதும்
உன் நிலைமையை மாற்ற
அவர் வார்த்தை ஒன்று போதும்
உன் துக்கத்தை போக்க --- கூ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அவர் வார்த்தையினாலே உலகம் உண்டானது
அவர் வார்த்தையினாலே வெளிச்சம் உண்டானது
அவர் வார்த்தையினாலே குருடன் கண் திறந்தது
அவர் வார்த்தையினாலே செவிடன் காது கேட்டது 
ஒன்றும் இல்லை ஒன்றும் இல்லை
ஒன்றும் இல்லவே இல்லை
ஒன்றும் இல்லை ஒன்றும் இல்லை
என் தேவனால் கூடாதது ஒன்றுமில்லை --- கூ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3. கடனா அதை அடைக்கக் கூடும்
கடினம் அதை முறிக்கக் கூடும்
வியாதிக்கு சுகம் அளிக்கக் கூடும்
கூடாதது ஒன்றுமில்லை 
சோர்வை தேற்றக் கூடும்
கண்ணீரை மாற்றக் கூடும்
பிரிவை சேர்க்கக் கூடும்
கூடாதது ஒன்றுமில்லை --- கூ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2026-09-15T12:04:56Z</dcterms:created>
  <dcterms:modified xsi:type="dcterms:W3CDTF">2026-09-15T12:04:56Z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