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3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போக்கவே, சாபங்கள் நீக்கவே
பூலோகம் வந்தாரைய்யா
மனிதனை மீட்கவே, பரலோகம் திறக்கவே
சிலுவையை சுமந்தோரையா
கண்ணீரை துடைத்தாரைய்யா, சந்தோஷம் தந்தாரைய்யா - (2)
எந்தன் இயேசுவே -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ங்கத்தை கேட்கவில்லை, வைரத்தை கேட்கவில்லை
உள்ளத்தை கேட்டாரைய்யா
ஆஸ்தியை கேட்கவில்லை, அந்தஸ்தை கேட்கவில்லை
உள்ளத்தை கேட்டாரைய்யா
நான் தேடி போகவில்லை, என்னைத் தேடி வந்தாரைய்யா - (2)
எந்தன் இயேசுவே -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் உன்னை மறந்தாலும், தந்தை உன்னை மறந்தாலும்
அவர் உன்னை மறக்கமாட்டார்
நண்பர் உன்னை மறந்தாலும், உற்றார் உன்னை மறந்தாலும்
அவர் உன்னை மறக்கமாட்டார்
கரம் பிடித்து நடத்திடுவார், கன்மலை மேல் நிறுத்திடுவார் - (2)
எந்தன் இயேசுவே -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2026-07-31T15:00:33Z</dcterms:created>
  <dcterms:modified xsi:type="dcterms:W3CDTF">2026-07-31T15:00:33Z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