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வேணும் எனதரசே
மனுவேல், இஸ்ரேல் சிரசே
அருணோதயம் ஒளிர் பிரகாசா
அசரீரி ஒரே சரு வேச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ேதா கருணாகரா மெய்யான பராபரா
ஆதார நிராதரா அன்பான சகோதரா
தாதாவும் தாய் சகலமும் நீயே
நாதா, உன் தாபரம் நல்குவாயே --- வர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டியோர் பவ மோசனா, பரலோக சிம்மாசனா
முடியாதருள் போசனா, முதன் மாமறை வாசனா 
இடையர் குடிலிடை மேவி எழுந்தாய் 
இமையவர் அடி தொழு மேன்மையின் எந்தாய் --- வர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ோர் தொழும் நாதனே, மறையாகம போதனே 
கானாவின் அதீதனே, கலிலேய வினோதனே 
ஞானாகரமே, நடு நிலை யோவா 
நண்பா, உனத நன்மையின் மகா தேவா! --- வர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2026-07-30T10:28:33Z</dcterms:created>
  <dcterms:modified xsi:type="dcterms:W3CDTF">2026-07-30T10:28:33Z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