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யெப்தா கீலேயாத் மனுஷரையெல்லாம் கூட்டி, எப்பிராயீமரோடு யுத்தம் பண்ணினான்; எப்பிராயீமுக்கும் மனாசேக்கும் நடுவே குடியிருக்கிற கீலேயாத்தியரான நீங்கள் எப்பிராயீமைவிட்டு ஓடிப்போனவர்கள் என்று எப்பிராயீமர் சொன்னபடியினால், கீலேயாத் மனுஷர் அவர்களை முறிய அடித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யெப்தா கீலேயாத் மனுஷரையெல்லாம் கூட்டி, எப்பிராயீமரோடு யுத்தம் பண்ணினான்; எப்பிராயீமுக்கும் மனாசேக்கும் நடுவே குடியிருக்கிற கீலேயாத்தியரான நீங்கள் எப்பிராயீமைவிட்டு ஓடிப்போனவர்கள் என்று எப்பிராயீமர் சொன்னபடியினால், கீலேயாத் மனுஷர் அவர்களை முறிய அடித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யெப்தா கீலேயாத் மனுஷரையெல்லாம் கூட்டி, எப்பிராயீமரோடு யுத்தம் பண்ணினான்; எப்பிராயீமுக்கும் மனாசேக்கும் நடுவே குடியிருக்கிற கீலேயாத்தியரான நீங்கள் எப்பிராயீமைவிட்டு ஓடிப்போனவர்கள் என்று எப்பிராயீமர் சொன்னபடியினால், கீலேயாத் மனுஷர் அவர்களை முறிய அடித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ீலேயாத்தியர் எப்பிராயீமருக்கு முந்தி யோர்தானின் துறைகளைப் பிடித்தார்கள்; அப்பொழுது எப்பிராயீமரிலே தப்பினவர்களில் யாராவது வந்து: நான் அக்கரைக்குப் போகட்டும் என்று சொல்லும்போது, கீலேயாத் மனுஷர்: நீ எப்பிராயீமனா என்று அவனைக் கேட்பார்கள்; அவன் அல்ல என்றால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ீலேயாத்தியர் எப்பிராயீமருக்கு முந்தி யோர்தானின் துறைகளைப் பிடித்தார்கள்; அப்பொழுது எப்பிராயீமரிலே தப்பினவர்களில் யாராவது வந்து: நான் அக்கரைக்குப் போகட்டும் என்று சொல்லும்போது, கீலேயாத் மனுஷர்: நீ எப்பிராயீமனா என்று அவனைக் கேட்பார்கள்; அவன் அல்ல என்றால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ீலேயாத்தியர் எப்பிராயீமருக்கு முந்தி யோர்தானின் துறைகளைப் பிடித்தார்கள்; அப்பொழுது எப்பிராயீமரிலே தப்பினவர்களில் யாராவது வந்து: நான் அக்கரைக்குப் போகட்டும் என்று சொல்லும்போது, கீலேயாத் மனுஷர்: நீ எப்பிராயீமனா என்று அவனைக் கேட்பார்கள்; அவன் அல்ல என்றா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ஷிபோலேத் என்று சொல் என்பார்கள்; அப்பொழுது அவன் அப்படி உச்சரிக்கக் கூடாமல், சிபோலேத் என்பான்; அப்பொழுது அவனைப் பிடித்து, யோர்தான் துறையிலே வெட்டிப்போடுவார்கள்; அக்காலத்திலே எப்பிராயீமில் நாற்பத்தீராயிரம்பேர் விழ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ஷிபோலேத் என்று சொல் என்பார்கள்; அப்பொழுது அவன் அப்படி உச்சரிக்கக் கூடாமல், சிபோலேத் என்பான்; அப்பொழுது அவனைப் பிடித்து, யோர்தான் துறையிலே வெட்டிப்போடுவார்கள்; அக்காலத்திலே எப்பிராயீமில் நாற்பத்தீராயிரம்பேர் விழ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ெப்தா இஸ்ரவேலை ஆறு வருஷம் நியாயம் விசாரித்தான்; பின்பு கீலேயாத்தியனான யெப்தா மரித்து, கீலேயாத்திலுள்ள ஒரு பட்டணத்தில் அடக்கம் பண்ணப்ப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ெப்தா இஸ்ரவேலை ஆறு வருஷம் நியாயம் விசாரித்தான்; பின்பு கீலேயாத்தியனான யெப்தா மரித்து, கீலேயாத்திலுள்ள ஒரு பட்டணத்தில் அடக்கம் பண்ணப்ப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்பிராயீம் மனுஷர் ஏகமாய்க் கூடி வடக்கே புறப்பட்டுப்போய், யெப்தாவை நோக்கி: நீ எங்களை உன்னோடேகூட வரும்படி அழைப்பியாமல் அம்மோன் புத்திரர்மேல் யுத்தம்பண்ணப்போனதென்ன? உன் வீட்டையும் உன்னையும்கூட அக்கினியால் சுட்டுப்போடுவோம் என்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ுக்குப்பின்பு பெத்லெகேம் ஊரானாகிய இப்சான் இஸ்ரவேலை நியாயம் விசாரித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ுக்கு முப்பது குமாரரும் முப்பது குமாரத்திகளும் இருந்தார்கள்; முப்பது குமாரத்திகளையும் புறத்திலே விவாகம்பண்ணிக்கொடுத்து, தன் குமாரருக்கு முப்பது பெண்களைப் புறத்திலே கொண்டான்; அவன் இஸ்ரவேலை ஏழு வருஷம் நியாயம் விசாரி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ுக்கு முப்பது குமாரரும் முப்பது குமாரத்திகளும் இருந்தார்கள்; முப்பது குமாரத்திகளையும் புறத்திலே விவாகம்பண்ணிக்கொடுத்து, தன் குமாரருக்கு முப்பது பெண்களைப் புறத்திலே கொண்டான்; அவன் இஸ்ரவேலை ஏழு வருஷம் நியாயம் விசார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ுக்கு முப்பது குமாரரும் முப்பது குமாரத்திகளும் இருந்தார்கள்; முப்பது குமாரத்திகளையும் புறத்திலே விவாகம்பண்ணிக்கொடுத்து, தன் குமாரருக்கு முப்பது பெண்களைப் புறத்திலே கொண்டான்; அவன் இஸ்ரவேலை ஏழு வருஷம் நியாயம் விசாரி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இப்சான் மரித்து, பெத்லெதேமிலே அடக்கம்பண்ணப்பட்ட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ுக்குப்பின்பு செபுலோனியனாகிய ஏலோன் இஸ்ரவேலை நியாயம் விசாரித்தான்; அவன் பத்து வருஷம் இஸ்ரவேலை நியாயம் விசாரித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ுக்குப்பின்பு செபுலோனியனாகிய ஏலோன் இஸ்ரவேலை நியாயம் விசாரித்தான்; அவன் பத்து வருஷம் இஸ்ரவேலை நியாயம் விசாரி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செபுலோனியனாகிய ஏலோன் மரித்து, செபுலோன் தேசமான ஆயலோன் ஊரில் அடக்கம்பண்ணப்ப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ுப்பின்பு இல்லேலின் குமாரனாகிய பிரத்தோனியனான அப்தோன் இஸ்ரவேலை நியாயம் விசாரி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க்கு நாற்பது குமாரரும் முப்பது பேரப்பிள்ளைகளும் இருந்தார்கள்; அவர்கள் எழுபது கழுதைகளின் மேல் ஏறுவார்கள்; அவன் இஸ்ரவேலை எட்டு வருஷம் நியாயம் விசாரி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்பிராயீம் மனுஷர் ஏகமாய்க் கூடி வடக்கே புறப்பட்டுப்போய், யெப்தாவை நோக்கி: நீ எங்களை உன்னோடேகூட வரும்படி அழைப்பியாமல் அம்மோன் புத்திரர்மேல் யுத்தம்பண்ணப்போனதென்ன? உன் வீட்டையும் உன்னையும்கூட அக்கினியால் சுட்டுப்போடுவோம் எ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க்கு நாற்பது குமாரரும் முப்பது பேரப்பிள்ளைகளும் இருந்தார்கள்; அவர்கள் எழுபது கழுதைகளின் மேல் ஏறுவார்கள்; அவன் இஸ்ரவேலை எட்டு வருஷம் நியாயம் விசாரி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பிரத்தோனியனான இல்லேலின் குமாரனாகிய அப்தோன் மரித்து, எப்பிராயீம் தேசத்தில் அமலேக்கியர் மலையிலிருக்கிற பிரத்தோனிலே அடக்கம் பண்ணப்பட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பிரத்தோனியனான இல்லேலின் குமாரனாகிய அப்தோன் மரித்து, எப்பிராயீம் தேசத்தில் அமலேக்கியர் மலையிலிருக்கிற பிரத்தோனிலே அடக்கம் பண்ணப்ப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்பிராயீம் மனுஷர் ஏகமாய்க் கூடி வடக்கே புறப்பட்டுப்போய், யெப்தாவை நோக்கி: நீ எங்களை உன்னோடேகூட வரும்படி அழைப்பியாமல் அம்மோன் புத்திரர்மேல் யுத்தம்பண்ணப்போனதென்ன? உன் வீட்டையும் உன்னையும்கூட அக்கினியால் சுட்டுப்போடுவோம் என்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யெப்தா: எனக்கும் என் ஜனத்திற்கும் அம்மோன் புத்திரரோடே பெரிய வழக்கு இருக்கும்போது, நான் உங்களைக் கூப்பிட்டேன்; நீங்கள் என்னை அவர்கள் கைக்கு நீங்கலாக்கி ரட்சிக்கவ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யெப்தா: எனக்கும் என் ஜனத்திற்கும் அம்மோன் புத்திரரோடே பெரிய வழக்கு இருக்கும்போது, நான் உங்களைக் கூப்பிட்டேன்; நீங்கள் என்னை அவர்கள் கைக்கு நீங்கலாக்கி ரட்சிக்க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என்னை ரட்சிக்கவில்லை என்று நான் கண்டபோது, நான் என் ஜீவனை என் கையிலே பிடித்துக்கொண்டு, அம்மோன் புத்திரருக்கு விரோதமாய்ப் போனேன்; கர்த்தர் அவர்களை என் கையில் ஒப்புக்கொடுத்தார்; இப்படியிருக்க, நீங்கள் என் மேல் யுத்தம்பண்ண, இன்று என்னிடத்திற்கு வரவேண்டியது என்ன என்று சொன்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என்னை ரட்சிக்கவில்லை என்று நான் கண்டபோது, நான் என் ஜீவனை என் கையிலே பிடித்துக்கொண்டு, அம்மோன் புத்திரருக்கு விரோதமாய்ப் போனேன்; கர்த்தர் அவர்களை என் கையில் ஒப்புக்கொடுத்தார்; இப்படியிருக்க, நீங்கள் என் மேல் யுத்தம்பண்ண, இன்று என்னிடத்திற்கு வரவேண்டியது என்ன என்று சொன்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என்னை ரட்சிக்கவில்லை என்று நான் கண்டபோது, நான் என் ஜீவனை என் கையிலே பிடித்துக்கொண்டு, அம்மோன் புத்திரருக்கு விரோதமாய்ப் போனேன்; கர்த்தர் அவர்களை என் கையில் ஒப்புக்கொடுத்தார்; இப்படியிருக்க, நீங்கள் என் மேல் யுத்தம்பண்ண, இன்று என்னிடத்திற்கு வரவேண்டியது என்ன என்று சொன்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4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ಗ ಯೆಪ್ತಾಹನು ಗಿಲ್ಯಾದ್‌ ಜನರೆಲ್ಲರನ್ನು ಕೂಡಿಸಿ ಎಫ್ರಾಯಾಮ್ಯರ ಸಂಗಡ ಯುದ್ಧ ಮಾಡಿ ದನು. ಗಿಲ್ಯಾದ್ಯರಾದ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ಫ್ರಾಯಾಮ್‌ ಮನಸ್ಸೆ ಯವರೊಳಗಿಂದ ತಪ್ಪಿಸಿಕೊಂಡ ಎಫ್ರಾಯಾಮ್ಯರು ಎಂದು ಎಫ್ರಾಯಾಮ್ಯರು ಹೇಳಿದ್ದರಿಂದ ಗಿಲ್ಯಾದ್ಯ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ಫ್ರಾಯಾಮ್ಯರನ್ನು ಹೊಡೆ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ಗಿಲ್ಯಾದ್ಯರು ಎಫ್ರಾಯಾಮ್ಯರ ಮುಂದುಗಡೆ ಇರುವ ಯೊರ್ದನಿನ ರೇವುಗಳನ್ನು ಹಿಡಿದರು. ಆಗ ಏನಾಯಿತಂದರೆ--ಎಫ್ರಾಯಾಮ್ಯರ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ಿಕೊಂಡ ಯಾವನಾದರೂ ಬಂದು--ದಾಟುತ್ತೇನೆ ಎಂದು ಹೇಳಿದರೆ; ಗಿಲ್ಯಾ ದ್ಯರು--ನೀನು ಎಫ್ರಾಯಾಮ್ಯನೋ? ಎಂದು ಅವ 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ೇಳಿದಾಗ ಅವನು--ಅಲ್ಲ ಅಂದರೆ ಅವನಿಗೆ ನೀವು--ಷಿಬ್ಬೋಲೆತ್‌ ಅನ್ನಬೇಕ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ಅವನು ಹಾಗೆ ಹೇಳಲಾರದೆ ಸಿಬ್ಬೋಲೆತ್‌ ಅನ್ನುವನು. ಆಗ ಅವನನ್ನು ಹಿಡಿದು ಯೊರ್ದನಿನ ರೇವುಗಳ ಬಳ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ಂದುಹಾಕಿದರು. ಹೀಗೆ ಆ ಕಾಲದಲ್ಲಿ ಎಫ್ರಾಯಾಮ್ಯರೊಳಗೆ ನಾಲ್ವತ್ತೆರಡು ಸಾವಿರ ಜನರು ಸತ್ತು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ಯೆಪ್ತಾಹನು ಇಸ್ರಾಯೇಲ್ಯರಿಗೆ ಆರು ವರುಷ ನ್ಯಾಯತೀರಿಸಿದನು. ಗಿಲ್ಯಾದ್ಯನಾದ ಯೆಪ್ತಾಹನು ಸತ್ತು ಗಿಲ್ಯಾದ್‌ ಪಟ್ಟಣ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ರಲ್ಲಿ ಹೂಣಲ್ಪ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ಎಫ್ರಾಯಾಮಿನ ಜನರು ಕೂಡಿಕೊಂಡು ಉತ್ತರಕ್ಕೆ ಹೋಗಿ ಯೆಪ್ತಾಹನಿಗೆ--ನೀನು ಅಮ್ಮೋನನ ಮಕ್ಕಳ ಮೇಲೆ ಯುದ್ಧಮಾಡು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ನ ತರುವಾಯ ಬೇತ್ಲೆಹೇಮಿನವನಾದ ಇಬ್ಚಾ ನನು ಇಸ್ರಾಯೇಲಿಗೆ ನ್ಯಾಯತೀ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ವನಿಗೆ ಮೂವತ್ತು ಮಂದಿ ಕುಮಾರರೂ ಮೂವತ್ತು ಮಂದಿ ಕುಮಾರ್ತೆಯರೂ ಇದ್ದರು. ಕುಮಾರ್ತೆಯರನ್ನು ಹೊರ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ದುವೆಮಾಡಿಕೊಟ್ಟನು; ಹೊರಗಿ ನಿಂದ ಮೂವತ್ತು ಮಂದಿ ಕುಮಾರ್ತೆಯರನ್ನು ತನ್ನ ಕುಮಾರರಿಗೆ ತಕ್ಕೊಂಡನು.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ಲ್ಯರಿಗೆ ಏಳು ವರುಷ ನ್ಯಾಯತೀ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ಇಬ್ಚಾನನು ಸತ್ತು ಬೇತ್ಲೆಹೇಮಿನಲ್ಲಿ ಹೂಣಲ್ಪ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ನ ತರುವಾಯ ಜೆಬುಲೂನ್ಯನಾದ ಏಲೋ ನನು ಇಸ್ರಾಯೇಲ್ಯರಿಗೆ ನ್ಯಾಯತೀರಿಸಿದನು; ಅವನು ಹತ್ತು ವರುಷಗಳು ಇಸ್ರಾಯೇಲ್ಯ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್ಯಾಯ ತೀ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ಜೆಬುಲೂನ್ಯನಾದ ಏಲೋನನು ಸತ್ತು ಜೆಬುಲೂನ್‌ ದೇಶವಾದ ಅಯ್ಯಾಲೋನಿನಲ್ಲಿ ಹೂಣಲ್ಪ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ವನ ತರುವಾಯ ಪಿರಾತೋನಿನವನೂ ಹಿಲ್ಲೇ ಲನ ಮಗನೂ ಆದ ಅಬ್ದೋನನು ಇಸ್ರಾಯೇಲ್ಯರಿಗೆ ನ್ಯಾಯತೀ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ವನಿಗೆ ಎಪ್ಪತ್ತು ಕತ್ತೇಮರಿ ಗಳ ಮೇಲೆ ಏರುವ ನಾಲ್ವತ್ತು ಮಂದಿ ಕುಮಾರರೂ ಮೂವತ್ತು ಮಂದಿ ಮೊಮ್ಮಕ್ಕಳೂ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ದಾಗ ನಮ್ಮನ್ನು ಯಾಕೆ ನಿನ್ನ ಸಂಗಡ ಹೋಗಲು ಕರೇಕಳುಹಿಸಲಿಲ್ಲ? ನಾವು ನಿನ್ನನ್ನೂ ನಿನ್ನ ಮನೆಯನ್ನೂ ಬೆಂಕಿಯಿಂದ ಸು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ಇಸ್ರಾಯೇಲ್ಯರಿಗೆ ಎಂಟು ವರುಷ ನ್ಯಾಯತೀರಿಸ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ಪಿರಾತೋನಿಯವನಾದ ಹಿಲ್ಲೇಲನ ಮಗ ನಾದ ಅಬ್ದೋನನು ಸತ್ತು ಎಫ್ರಾಯಾಮ್‌ ದೇಶ ದಲ್ಲಿ ಅಮಾಲೇಕ್ಯರ ಬೆಟ್ಟದಲ್ಲ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ಿರಾತೋನಿನಲ್ಲಿ ಹೂಣಲ್ಪ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ಡುವೆವ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ಯೆಪ್ತಾ ಹನು ಅವರಿಗೆ--ನನಗೂ ನಮ್ಮ ಜನಕ್ಕೂ ಅಮ್ಮೋನನ ಮಕ್ಕಳ ಸಂಗಡ ದೊಡ್ಡ ವ್ಯಾಜ್ಯವಿರುವಾಗ ನಾನು ನಿಮ್ಮ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ೆದೆನು; ಆದರೆ ನೀವು ನನ್ನನ್ನು ಅವರ ಕೈಯಿಂದ ಬಿಡಿಸಿ ರಕ್ಷ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ೀವು ನನ್ನನ್ನು ರಕ್ಷಿಸುವದಿ ಲ್ಲವೆಂದು ನಾನು ಕಂಡು ನನ್ನ ಪ್ರಾಣವನ್ನು ಕೈಯಲ್ಲಿ ಹಿಡುಕೊಂಡು ಅಮ್ಮೋನನ ಮಕ್ಕ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ರೋಧವಾಗಿ ಹೋದೆನು; ಕರ್ತನು ಅವರನ್ನು ನನ್ನ ಕೈಯಲ್ಲಿ ಒಪ್ಪಿಸಿ ಕೊಟ್ಟನು. ನೀವು ನನ್ನ ಸಂಗಡ ಯುದ್ಧಮಾಡು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ಈಹೊತ್ತು ನನಗೆ ವಿರೋಧವಾಗಿ ಯಾಕೆ ಬಂದ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2026-06-16T11:18:22Z</dcterms:created>
  <dcterms:modified xsi:type="dcterms:W3CDTF">2026-06-16T11:18:22Z</dcterms:modified>
  <dc:title>நியாயாதிபதிகள்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