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யெப்தா கீலேயாத் மனுஷரையெல்லாம் கூட்டி, எப்பிராயீமரோடு யுத்தம் பண்ணினான்; எப்பிராயீமுக்கும் மனாசேக்கும் நடுவே குடியிருக்கிற கீலேயாத்தியரான நீங்கள் எப்பிராயீமைவிட்டு ஓடிப்போனவர்கள் என்று எப்பிராயீமர் சொன்னபடியினால், கீலேயாத் மனுஷர் அவர்களை முறிய அட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யெப்தா கீலேயாத் மனுஷரையெல்லாம் கூட்டி, எப்பிராயீமரோடு யுத்தம் பண்ணினான்; எப்பிராயீமுக்கும் மனாசேக்கும் நடுவே குடியிருக்கிற கீலேயாத்தியரான நீங்கள் எப்பிராயீமைவிட்டு ஓடிப்போனவர்கள் என்று எப்பிராயீமர் சொன்னபடியினால், கீலேயாத் மனுஷர் அவர்களை முறிய அடி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யெப்தா கீலேயாத் மனுஷரையெல்லாம் கூட்டி, எப்பிராயீமரோடு யுத்தம் பண்ணினான்; எப்பிராயீமுக்கும் மனாசேக்கும் நடுவே குடியிருக்கிற கீலேயாத்தியரான நீங்கள் எப்பிராயீமைவிட்டு ஓடிப்போனவர்கள் என்று எப்பிராயீமர் சொன்னபடியினால், கீலேயாத் மனுஷர் அவர்களை முறிய அடி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யெப்தா கீலேயாத் மனுஷரையெல்லாம் கூட்டி, எப்பிராயீமரோடு யுத்தம் பண்ணினான்; எப்பிராயீமுக்கும் மனாசேக்கும் நடுவே குடியிருக்கிற கீலேயாத்தியரான நீங்கள் எப்பிராயீமைவிட்டு ஓடிப்போனவர்கள் என்று எப்பிராயீமர் சொன்னபடியினால், கீலேயாத் மனுஷர் அவர்களை முறிய அட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ீலேயாத்தியர் எப்பிராயீமருக்கு முந்தி யோர்தானின் துறைகளைப் பிடித்தார்கள்; அப்பொழுது எப்பிராயீமரிலே தப்பினவர்களில் யாராவது வந்து: நான் அக்கரைக்குப் போகட்டும் என்று சொல்லும்போது, கீலேயாத் மனுஷர்: நீ எப்பிராயீமனா என்று அவனைக் கேட்பார்கள்; அவன் அல்ல என்றால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ீலேயாத்தியர் எப்பிராயீமருக்கு முந்தி யோர்தானின் துறைகளைப் பிடித்தார்கள்; அப்பொழுது எப்பிராயீமரிலே தப்பினவர்களில் யாராவது வந்து: நான் அக்கரைக்குப் போகட்டும் என்று சொல்லும்போது, கீலேயாத் மனுஷர்: நீ எப்பிராயீமனா என்று அவனைக் கேட்பார்கள்; அவன் அல்ல என்றால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ீலேயாத்தியர் எப்பிராயீமருக்கு முந்தி யோர்தானின் துறைகளைப் பிடித்தார்கள்; அப்பொழுது எப்பிராயீமரிலே தப்பினவர்களில் யாராவது வந்து: நான் அக்கரைக்குப் போகட்டும் என்று சொல்லும்போது, கீலேயாத் மனுஷர்: நீ எப்பிராயீமனா என்று அவனைக் கேட்பார்கள்; அவன் அல்ல என்றால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ஷிபோலேத் என்று சொல் என்பார்கள்; அப்பொழுது அவன் அப்படி உச்சரிக்கக் கூடாமல், சிபோலேத் என்பான்; அப்பொழுது அவனைப் பிடித்து, யோர்தான் துறையிலே வெட்டிப்போடுவார்கள்; அக்காலத்திலே எப்பிராயீமில் நாற்பத்தீராயிரம்பேர் விழ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ஷிபோலேத் என்று சொல் என்பார்கள்; அப்பொழுது அவன் அப்படி உச்சரிக்கக் கூடாமல், சிபோலேத் என்பான்; அப்பொழுது அவனைப் பிடித்து, யோர்தான் துறையிலே வெட்டிப்போடுவார்கள்; அக்காலத்திலே எப்பிராயீமில் நாற்பத்தீராயிரம்பேர் விழ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ஷிபோலேத் என்று சொல் என்பார்கள்; அப்பொழுது அவன் அப்படி உச்சரிக்கக் கூடாமல், சிபோலேத் என்பான்; அப்பொழுது அவனைப் பிடித்து, யோர்தான் துறையிலே வெட்டிப்போடுவார்கள்; அக்காலத்திலே எப்பிராயீமில் நாற்பத்தீராயிரம்பேர் விழ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மனுஷர் ஏகமாய்க் கூடி வடக்கே புறப்பட்டுப்போய், யெப்தாவை நோக்கி: நீ எங்களை உன்னோடேகூட வரும்படி அழைப்பியாமல் அம்மோன் புத்திரர்மேல் யுத்தம்பண்ணப்போனதென்ன? உன் வீட்டையும் உன்னையும்கூட அக்கினியால் சுட்டுப்போடுவோம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ஷிபோலேத் என்று சொல் என்பார்கள்; அப்பொழுது அவன் அப்படி உச்சரிக்கக் கூடாமல், சிபோலேத் என்பான்; அப்பொழுது அவனைப் பிடித்து, யோர்தான் துறையிலே வெட்டிப்போடுவார்கள்; அக்காலத்திலே எப்பிராயீமில் நாற்பத்தீராயிரம்பேர் விழ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ெப்தா இஸ்ரவேலை ஆறு வருஷம் நியாயம் விசாரித்தான்; பின்பு கீலேயாத்தியனான யெப்தா மரித்து, கீலேயாத்திலுள்ள ஒரு பட்டணத்தில் அடக்கம் பண்ணப்ப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ுக்குப்பின்பு பெத்லெகேம் ஊரானாகிய இப்சான் இஸ்ரவேலை நியாயம் விசார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க்கு முப்பது குமாரரும் முப்பது குமாரத்திகளும் இருந்தார்கள்; முப்பது குமாரத்திகளையும் புறத்திலே விவாகம்பண்ணிக்கொடுத்து, தன் குமாரருக்கு முப்பது பெண்களைப் புறத்திலே கொண்டான்; அவன் இஸ்ரவேலை ஏழு வருஷம் நியாயம் விசாரி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க்கு முப்பது குமாரரும் முப்பது குமாரத்திகளும் இருந்தார்கள்; முப்பது குமாரத்திகளையும் புறத்திலே விவாகம்பண்ணிக்கொடுத்து, தன் குமாரருக்கு முப்பது பெண்களைப் புறத்திலே கொண்டான்; அவன் இஸ்ரவேலை ஏழு வருஷம் நியாயம் விசாரி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இப்சான் மரித்து, பெத்லெதேமிலே அடக்கம்பண்ணப்ப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ுக்குப்பின்பு செபுலோனியனாகிய ஏலோன் இஸ்ரவேலை நியாயம் விசாரித்தான்; அவன் பத்து வருஷம் இஸ்ரவேலை நியாயம் விசார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செபுலோனியனாகிய ஏலோன் மரித்து, செபுலோன் தேசமான ஆயலோன் ஊரில் அடக்கம்பண்ணப்ப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ுக்குப்பின்பு இல்லேலின் குமாரனாகிய பிரத்தோனியனான அப்தோன் இஸ்ரவேலை நியாயம் விசாரி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க்கு நாற்பது குமாரரும் முப்பது பேரப்பிள்ளைகளும் இருந்தார்கள்; அவர்கள் எழுபது கழுதைகளின் மேல் ஏறுவார்கள்; அவன் இஸ்ரவேலை எட்டு வருஷம் நியாயம் விசார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மனுஷர் ஏகமாய்க் கூடி வடக்கே புறப்பட்டுப்போய், யெப்தாவை நோக்கி: நீ எங்களை உன்னோடேகூட வரும்படி அழைப்பியாமல் அம்மோன் புத்திரர்மேல் யுத்தம்பண்ணப்போனதென்ன? உன் வீட்டையும் உன்னையும்கூட அக்கினியால் சுட்டுப்போடுவோம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க்கு நாற்பது குமாரரும் முப்பது பேரப்பிள்ளைகளும் இருந்தார்கள்; அவர்கள் எழுபது கழுதைகளின் மேல் ஏறுவார்கள்; அவன் இஸ்ரவேலை எட்டு வருஷம் நியாயம் விசாரி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பிரத்தோனியனான இல்லேலின் குமாரனாகிய அப்தோன் மரித்து, எப்பிராயீம் தேசத்தில் அமலேக்கியர் மலையிலிருக்கிற பிரத்தோனிலே அடக்கம் பண்ணப்பட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பிரத்தோனியனான இல்லேலின் குமாரனாகிய அப்தோன் மரித்து, எப்பிராயீம் தேசத்தில் அமலேக்கியர் மலையிலிருக்கிற பிரத்தோனிலே அடக்கம் பண்ணப்ப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மனுஷர் ஏகமாய்க் கூடி வடக்கே புறப்பட்டுப்போய், யெப்தாவை நோக்கி: நீ எங்களை உன்னோடேகூட வரும்படி அழைப்பியாமல் அம்மோன் புத்திரர்மேல் யுத்தம்பண்ணப்போனதென்ன? உன் வீட்டையும் உன்னையும்கூட அக்கினியால் சுட்டுப்போடுவோம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யெப்தா: எனக்கும் என் ஜனத்திற்கும் அம்மோன் புத்திரரோடே பெரிய வழக்கு இருக்கும்போது, நான் உங்களைக் கூப்பிட்டேன்; நீங்கள் என்னை அவர்கள் கைக்கு நீங்கலாக்கி ரட்சிக்க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யெப்தா: எனக்கும் என் ஜனத்திற்கும் அம்மோன் புத்திரரோடே பெரிய வழக்கு இருக்கும்போது, நான் உங்களைக் கூப்பிட்டேன்; நீங்கள் என்னை அவர்கள் கைக்கு நீங்கலாக்கி ரட்சிக்க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என்னை ரட்சிக்கவில்லை என்று நான் கண்டபோது, நான் என் ஜீவனை என் கையிலே பிடித்துக்கொண்டு, அம்மோன் புத்திரருக்கு விரோதமாய்ப் போனேன்; கர்த்தர் அவர்களை என் கையில் ஒப்புக்கொடுத்தார்; இப்படியிருக்க, நீங்கள் என் மேல் யுத்தம்பண்ண, இன்று என்னிடத்திற்கு வரவேண்டியது என்ன என்று சொன்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என்னை ரட்சிக்கவில்லை என்று நான் கண்டபோது, நான் என் ஜீவனை என் கையிலே பிடித்துக்கொண்டு, அம்மோன் புத்திரருக்கு விரோதமாய்ப் போனேன்; கர்த்தர் அவர்களை என் கையில் ஒப்புக்கொடுத்தார்; இப்படியிருக்க, நீங்கள் என் மேல் யுத்தம்பண்ண, இன்று என்னிடத்திற்கு வரவேண்டியது என்ன என்று சொன்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என்னை ரட்சிக்கவில்லை என்று நான் கண்டபோது, நான் என் ஜீவனை என் கையிலே பிடித்துக்கொண்டு, அம்மோன் புத்திரருக்கு விரோதமாய்ப் போனேன்; கர்த்தர் அவர்களை என் கையில் ஒப்புக்கொடுத்தார்; இப்படியிருக்க, நீங்கள் என் மேல் யுத்தம்பண்ண, இன்று என்னிடத்திற்கு வரவேண்டியது என்ன என்று சொன்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পর যিপ্তহ গিলিয়দের সব লোকদের ডাকল| তারা ইফ্রয়িম পরিবারগোষ্ঠীর লোকদের সঙ্গে যুদ্ধ করল|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ফ্রয়িমরা গিলিয়দের লোকদের অপমান করেছিল| তারা বলেছিল, “তোমরা গিলিয়দের লোকরা শুধুমাত্র ইফ্রয়ি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োষ্ঠীর থেকে বেঁচে যাওয়া লোক, এছাড়া তোমাদের কোনো পরিচয নেই| তোমাদের থাকার মতো কোন জমিজায়গা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কিছুটা ইফ্রয়িমের, কিছুটা মনঃশির|” গিলিয়দের লোকরা ইফ্রয়িমের লোকদের হারিয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ে যে জায়গা দিয়ে লোকরা যর্দন নদী অতিক্রম করত গিলিয়দের লোকরা সেইসব জায়গা দখল করে নিল| এ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 দিয়ে ইফ্রয়িমের দেশে যাওয়া যেত| যখনই ইফ্রয়িমের কোন বেঁচে থাকা লোক বলত, “আমায় নদী পার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ও|” গিলিয়দের লোক জিজ্ঞাসা করত, “তুমি কি একজন ইফ্রয়িম?” যদি সে বলত, “না,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হলে তারা বলত, “আচ্ছা, তবে বলো তো ‘শিব্বোলেত্‌|”‘ ইফ্রয়িমের লোকরা শব্দটা ঠিকমত উচ্চারণ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ত না| তারা উচ্চারণ করত “সিব্বোলেত্‌|” তাই তাদের মধ্যে কোন লোক যদি বলত, “সিব্বোলেত্‌” তা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লিয়দের লোকরা বুঝতে পারতো সে একজন ইফ্রয়িম| সঙ্গে সঙ্গে তারা তাকে ঘাট পারাপারের জায়গায় মে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ফ্রয়িম পরিবারগোষ্ঠীর লোকরা সৈন্যদের ডাক দিল| তারপর নদী পেরিযে তারা সকলে সাফোন শহরে গেল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েলতো| এইভাবে তারা 42,000 ইফ্রয়িমের লোককে হত্যা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ছ’বছর যিপ্তহ ইস্রায়েলীয়দের বিচারক ছিল| তারপর সে মারা গেল| গিলিয়দে তার শহরে তাকে ওরা কবর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িপ্তহর মৃত্যুর পর ইস্রায়েলবাসীদের বিচারক হল ইব্সন| তার বাড়ি বৈত্‌লেহেম শহ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 30 জন পুত্র আর 30 জন কন্যা ছিল| 30 জন কন্যাকে ইব্সন বলল যারা আত্মীয নয় এমন পুরুষদেরই ব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| তার30 জন পুত্রও বিয়ে করল অনাত্মীয 30 জন কন্যাকে| ইব্সন সাত বছর ধরে ইস্রায়েলের বিচারক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ইব্সন মারা গেলে তাকে বৈত্‌লেহমে কবর দেওয়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ইব্সনের পর বিচারক হল এলোন| সবূলূন পরিবারগোষ্ঠীর লোক| সে দশ বছর ইস্রায়েলীয়দের বিচারক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পর তার মৃত্যু হল| তাকে সবূলূন দেশের অযালোন শহরে কবর দেওয়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লোনের পর, হিল্লেলের পুত্র অব্দোন ইস্রায়েলীয়দের বিচারক হল| অব্দোন পিরিযাথোন শহর থেকে এস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অব্দোনের 40 জন পুত্র আর 30 জন পৌত্র ছিল| তারা 70 টা গাধার ওপর চড়ে বেড়াত| অব্দোন আট বছর বিচার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প্তহকে বলল, “কেন তুমি অম্মোনদের সঙ্গে লড়াইয়ে আমাদের সাহায্য চাও নি? আমরা তোমায় পুড়িয়ে মা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রপর সে মারা গেল| তাকে পিরিযাথোন শহরে কবর দেওয়া হল| শহরটি ইফ্রয়িমদের দেশে অবস্থি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মালেকীয়রা এই পাহাড়ী দেশে বাস কর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বাড়িও বালিয়ে দে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িপ্তহ জবাব দিল, “অম্মোনরা আমাদের নানা সমস্যায় ফেলেছিল| তাই আমরা তাদের সঙ্গে যুদ্ধ করেছি| আমি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াহায্য চেয়েছিলাম| কিন্তু কেউই আমায় সাহায্য করতে এগিয়ে আস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খন দেখলাম তোমরা কেউ কোন সাহায্য করবে না, তখন আমি জীবনের ঝুঁকি নিয়ে নদী পেরিযে অম্মোন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ুদ্ধে নেমে পড়লাম| ওদের হারাতে প্রভু আমায় সাহায্য করলেন| তাহলে আজ কেন তোমরা আমার সঙ্গে যুদ্ধ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2026-08-02T21:13:22Z</dcterms:created>
  <dcterms:modified xsi:type="dcterms:W3CDTF">2026-08-02T21:13:22Z</dcterms:modified>
  <dc:title>நியாயாதிபதிகள்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