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ட்டுக்காக அச்சமுண்டாகி, வழியிலே பயங்கள் தோன்றி, வாதுமைமரம் பூப்பூத்து, வெட்டுக்கிளியும் பாரமாகி, பசித்தீபனமும் அற்றுப்போகாததற்குமுன்னும், மனுஷன் தன் நித்திய வீட்டுக்குப் போகிறதினாலே, துக்கங்கொண்டாடுகிறவர்கள் வீதியிலே திரியாததற்குமுன்ன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ட்டுக்காக அச்சமுண்டாகி, வழியிலே பயங்கள் தோன்றி, வாதுமைமரம் பூப்பூத்து, வெட்டுக்கிளியும் பாரமாகி, பசித்தீபனமும் அற்றுப்போகாததற்குமுன்னும், மனுஷன் தன் நித்திய வீட்டுக்குப் போகிறதினாலே, துக்கங்கொண்டாடுகிறவர்கள் வீதியிலே திரியாததற்குமுன்ன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ட்டுக்காக அச்சமுண்டாகி, வழியிலே பயங்கள் தோன்றி, வாதுமைமரம் பூப்பூத்து, வெட்டுக்கிளியும் பாரமாகி, பசித்தீபனமும் அற்றுப்போகாததற்குமுன்னும், மனுஷன் தன் நித்திய வீட்டுக்குப் போகிறதினாலே, துக்கங்கொண்டாடுகிறவர்கள் வீதியிலே திரியாததற்குமுன்ன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ெள்ளிக்கயிறு கட்டுவிட்டு, பொற்கிண்ணி நசுங்கி, ஊற்றின் அருகே சால் உடைந்து, துரவண்டையில் உருளை நொறுங்க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்விதமாய் மண்ணானது தான் முன்னிருந்த பூமிக்குத் திரும்பி, ஆவி தன்னைத் தந்த தேவனிடத்திற்கு மறுபடியும் போகாததற்குமுன்னும், அவரை உன் வாலிபப்பிராயத்திலே நின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்விதமாய் மண்ணானது தான் முன்னிருந்த பூமிக்குத் திரும்பி, ஆவி தன்னைத் தந்த தேவனிடத்திற்கு மறுபடியும் போகாததற்குமுன்னும், அவரை உன் வாலிபப்பிராயத்திலே நின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யை, மாயை, எல்லாம் மாயை என்று பிரசங்கி சொல்லு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, பிரசங்கி ஞானவானாயிருந்தபடியால், அவன் ஜனத்துக்கு அறிவைப்போதித்து, கவனமாய்க் கேட்டாராய்ந்து அநேகம் நீதிமொழிகளைச் சேர்த்து எழுத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, பிரசங்கி ஞானவானாயிருந்தபடியால், அவன் ஜனத்துக்கு அறிவைப்போதித்து, கவனமாய்க் கேட்டாராய்ந்து அநேகம் நீதிமொழிகளைச் சேர்த்து எழுத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மான வார்த்தைகளைக் கண்டுபிடிக்க பிரசங்கி வகைதேடினான்; எழுதின வாக்கியங்கள் செவ்வையும் சத்தியமுமானவை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 உன் வாலிபப்பிராயத்திலே உன் சிருஷ்டிகரை நினை; தீங்குநாட்கள் வராததற்குமுன்னும், எனக்குப் பிரியமானவைகளல்ல என்று நீ சொல்லும் வருஷங்கள் சேராததற்குமுன்ன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மான வார்த்தைகளைக் கண்டுபிடிக்க பிரசங்கி வகைதேடினான்; எழுதின வாக்கியங்கள் செவ்வையும் சத்தியமுமானவை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ஞானிகளின் வாக்கியங்கள் தாற்றுக்கோல்கள்போலவும் சங்கத்தலைவர்களால் அறையப்பட்ட ஆணிகள்போலவும் இருக்கிறது; அவைகள் ஒரே மேய்ப்பனால் அளிக்கப்பட்ட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ஞானிகளின் வாக்கியங்கள் தாற்றுக்கோல்கள்போலவும் சங்கத்தலைவர்களால் அறையப்பட்ட ஆணிகள்போலவும் இருக்கிறது; அவைகள் ஒரே மேய்ப்பனால் அளிக்கப்பட்ட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மகனே! இவைகளினாலே புத்தியடைவாயாக; அநேகம் புஸ்தகங்களை உண்டுபண்ணுகிறதற்கு முடிவில்லை; அதிகபடிப்பு உடலுக்கு இளைப்ப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மகனே! இவைகளினாலே புத்தியடைவாயாக; அநேகம் புஸ்தகங்களை உண்டுபண்ணுகிறதற்கு முடிவில்லை; அதிகபடிப்பு உடலுக்கு இளைப்ப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ாரியத்தின் கடைத்தொகையை கேட்போமாக, தேவனுக்குப் பயந்து, அவர் கற்பனைகளைக் கைக்கொள்; எல்லா மனுஷர்மேலும் விழுந்த கடமை இதுவ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ாரியத்தின் கடைத்தொகையை கேட்போமாக, தேவனுக்குப் பயந்து, அவர் கற்பனைகளைக் கைக்கொள்; எல்லா மனுஷர்மேலும் விழுந்த கடமை இதுவ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வ்வொரு கிரியையையும், அந்தரங்கமான ஒவ்வொரு காரியத்தையும் நன்மையானாலும் தீமையானாலும், தேவன் நியாயத்திலே கொண்டுவரு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 உன் வாலிபப்பிராயத்திலே உன் சிருஷ்டிகரை நினை; தீங்குநாட்கள் வராததற்குமுன்னும், எனக்குப் பிரியமானவைகளல்ல என்று நீ சொல்லும் வருஷங்கள் சேராததற்குமுன்ன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ூரியனும், வெளிச்சமும், சந்திரனும், நட்சத்திரங்களும், அந்தகாரப்படாததற்குமுன்ன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ூரியனும், வெளிச்சமும், சந்திரனும், நட்சத்திரங்களும், அந்தகாரப்படாததற்குமுன்ன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ழைக்குப்பின் மேகங்கள் திரும்பத்திரும்ப வராததற்குமுன்னும், வீட்டுக்காவலாளிகள் தள்ளாடி பெலசாலிகள் கூனிப்போய், ஏந்திரம் அரைக்கிறவர்கள் கொஞ்சமானதினால் ஓய்ந்து, பலகணிவழியாய்ப் பார்க்கிறவர்கள் இருண்டுபோகிறதற்குமுன்ன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ழைக்குப்பின் மேகங்கள் திரும்பத்திரும்ப வராததற்குமுன்னும், வீட்டுக்காவலாளிகள் தள்ளாடி பெலசாலிகள் கூனிப்போய், ஏந்திரம் அரைக்கிறவர்கள் கொஞ்சமானதினால் ஓய்ந்து, பலகணிவழியாய்ப் பார்க்கிறவர்கள் இருண்டுபோகிறதற்குமுன்ன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ந்திர சத்தம் தாழ்ந்ததினால் தெருவாசலின் கதவுகள் அடைபட்டு, குருவியின் சத்தத்துக்கும் எழுந்திருக்கவேண்டியதாகி, கீதவாத்தியக் கன்னிகைகளெல்லாம் அடங்கிப்போகாததற்குமுன்ன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ந்திர சத்தம் தாழ்ந்ததினால் தெருவாசலின் கதவுகள் அடைபட்டு, குருவியின் சத்தத்துக்கும் எழுந்திருக்கவேண்டியதாகி, கீதவாத்தியக் கன்னிகைகளெல்லாம் அடங்கிப்போகாததற்குமுன்ன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ന്നു അവർ കയറ്റത്തെ പേടിക്കും; വഴിയിൽ ഭീതികൾ ഉള്ളതായി തോന്നും; ബദാംവൃക്ഷം പൂക്കും; തുള്ള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ഴഞ്ഞുനടക്കും; രോചനക്കുരു ഫലിക്കാതെ വരും; മനുഷ്യൻ തന്റെ ശാശ്വതഭവനത്തിലേക്കു പോകും; വിലാപ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ഴിക്കുന്നവർ വീഥിയിൽ ചുറ്റി സഞ്ച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ന്നു വെള്ളിച്ചരടു അറ്റുപോകും; പൊൻ കിണ്ണം തകരും; ഉറവിങ്കലെ കുടം ഉടയും; കിണറ്റിങ്കലെ ചക്രം തക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പൊടി പണ്ടു ആയിരുന്നതുപോലെ ഭൂമിയിലേക്കു തിരികെ ചേരും; ആത്മാവു അതിനെ നല്കിയ ദൈവ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ലേക്കു മടങ്ങിപ്പേ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ഹാ മായ, മായ, സകലവും മായ അത്രേ എന്നു സഭാപ്രസംഗി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സഭാപ്രസംഗി ജ്ഞാനിയായിരുന്നതു കൂടാതെ അവൻ ജനത്തിന്നു പരിജ്ഞാനം ഉപദേശിച്ചു കൊടുക്കയും ചിന്ത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ോധന കഴിച്ചു അനേകം സദൃശവാക്യം ചമെക്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ഇമ്പമായുള്ള വാക്കുകളും നേരായി എഴുതിയിരിക്കുന്നവയും സത്യമായുള്ള വചനങ്ങളും കണ്ടെത്തുവാൻ സഭാപ്രസംഗ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ിന്റെ യൌവനകാലത്തു നിന്റെ സ്രഷ്ടാവിനെ ഓർത്തുകൊൾക; ദുർദ്ദിവസങ്ങൾ വരികയും എനിക്കു ഇഷ്ടമില്ല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ത്സാഹ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ജ്ഞാനികളുടെ വചനങ്ങൾ മുടിങ്കോൽപോലെയും, സഭാധിപന്മാരുടെ വാക്കുകൾ തറെച്ചിരിക്കുന്ന ആണികൾപോല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ുന്നു; അവ ഒരു ഇടയനാൽ തന്നേ നല്കപ്പെട്ട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ന്നാൽ എന്റെ മകനേ, പ്രബോധനം കൈക്കൊൾക; പുസ്തകം ഓരോന്നുണ്ടാക്കുന്നതിന്നു അവസാനമില്ല; അധി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ഠിക്കുന്നതു ശരീരത്തിന്നു ക്ഷീണ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എല്ലാറ്റിന്റെയും സാരം കേൾക്കുക; ദൈവത്തെ ഭയപ്പെട്ടു അവന്റെ കല്പനകളെ പ്രമാണിച്ചുകൊൾക; അതു ആ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 മനുഷ്യർക്കും വേണ്ട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ദൈവം നല്ലതും തീയതുമായ സകലപ്രവൃത്തിയെയും സകല രഹസ്യങ്ങളുമായി ന്യായവിസ്താരത്തിലേക്കു വരുത്തുമ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 പറയുന്ന കാലം സമീപ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സൂര്യനും വെളിച്ചവും ചന്ദ്രനും നക്ഷത്രങ്ങളും ഇരുണ്ടുപോകയും മഴ പെയ്ത ശേഷം മേഘങ്ങൾ മടങ്ങി വരി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ംമുമ്പെ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ന്നു വീട്ടുകാവൽക്കാർ വിറെക്കും; ബലവാന്മാർ കുനിയും; അരെക്കുന്നവർ ചുരുക്കമാകയാൽ അടങ്ങിയിര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ളിവാതിലുകളിൽകൂടി നോക്കുന്നവർ അന്ധന്മാരാ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തെരുവിലെ കതകുകൾ അടയും; അരെക്കുന്ന ശബ്ദം മന്ദമാകും; പക്ഷികളുടെ ശബ്ദത്തിങ്കൽ ഉണർന്നുപോ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ട്ടുകാരത്തികൾ ഒക്കെയും തളരുകയും ചെയ്യ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2026-09-07T02:52:31Z</dcterms:created>
  <dcterms:modified xsi:type="dcterms:W3CDTF">2026-09-07T02:52:31Z</dcterms:modified>
  <dc:title>സഭാപ്രസംഗി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