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 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பிலியுவினுடைய தகப்பன் ஜுரத்தினாலும் இரத்தபேதியினாலும் வருத்தப்பட்டுக் கிடந்தான்; பவுல் அவனிடத்திற்குப் போய் ஜெபம்பண்ணி, அவன்மேல் கைகளை வைத்து, அவனைக் குணமாக்க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பிலியுவினுடைய தகப்பன் ஜுரத்தினாலும் இரத்தபேதியினாலும் வருத்தப்பட்டுக் கிடந்தான்; பவுல் அவனிடத்திற்குப் போய் ஜெபம்பண்ணி, அவன்மேல் கைகளை வைத்து, அவனைக் குணமாக்க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ு நடந்தபின்பு, தீவிலே இருந்தமற்ற வியாதிக்காரரும் வந்து, குணமாக்கப்பட்ட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எங்களுக்கு அநேக மரியாதை செய்து, நாங்கள் கப்பல் ஏறிப்போகிறபோது எங்களுக்குத் தேவையானவைகளை ஏற்ற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எங்களுக்கு அநேக மரியாதை செய்து, நாங்கள் கப்பல் ஏறிப்போகிறபோது எங்களுக்குத் தேவையானவைகளை ஏற்றி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ுமாதம் சென்றபின்பு, அந்த தீவிலே மழைகாலத்திற்குத் தங்கியிருந்த மிதுனம் என்னும் அடையாளமுடைய அலெக்சந்திரியா பட்டணத்துக் கப்பலிலே நாங்கள் ஏறிப் புறப்பட்ட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ூன்றுமாதம் சென்றபின்பு, அந்த தீவிலே மழைகாலத்திற்குத் தங்கியிருந்த மிதுனம் என்னும் அடையாளமுடைய அலெக்சந்திரியா பட்டணத்துக் கப்பலிலே நாங்கள் ஏறிப் புறப்ப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ீரகூசா பட்டணத்தைச் சேர்ந்து, அங்கே மூன்றுநாள் தங்கின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்விடம் விட்டுச் சுற்றியோடி, ரேகியு துறைமுகத்துக்கு வந்து சேர்ந்தோம். மறுநாளில் தென்றற் காற்றெடுக்கையில் புறப்பட்டு, இரண்டாம் நாள் புத்தேயோலி பட்டணத்திற்கு வந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 இதற்குச் சந்தேகமில்லை; இவன் சமுத்திரத்துக்குத் தப்பிவந்தும், பழியானது இவனைப் பிழைக்கவொட்டவில்லைய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்விடம் விட்டுச் சுற்றியோடி, ரேகியு துறைமுகத்துக்கு வந்து சேர்ந்தோம். மறுநாளில் தென்றற் காற்றெடுக்கையில் புறப்பட்டு, இரண்டாம் நாள் புத்தேயோலி பட்டணத்திற்கு வந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சகோதரரைக் கண்டோம்; அவர்கள் எங்களை ஏழுநாள் தங்களிடத்தில் இருக்கும்படி வேண்டிக்கொண்டார்கள்; அந்தப்படி நாங்கள் இருந்து பின்பு ரோமாபுரிக்குப் போன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ங்கே சகோதரரைக் கண்டோம்; அவர்கள் எங்களை ஏழுநாள் தங்களிடத்தில் இருக்கும்படி வேண்டிக்கொண்டார்கள்; அந்தப்படி நாங்கள் இருந்து பின்பு ரோமாபுரிக்குப் போன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ுள்ள சகோதரர்கள் நாங்கள் வருகிற செய்தியைக் கேள்விப்பட்டு, சிலர் அப்பியுபுரம்வரைக்கும், சிலர் மூன்று சத்திரம்வரைக்கும், எங்களுக்கு எதிர்கொண்டுவந்தார்கள்; அவர்களைப் பவுல் கண்டு, தேவனை ஸ்தோத்திரித்துத் தைரியமடை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்விடத்திலுள்ள சகோதரர்கள் நாங்கள் வருகிற செய்தியைக் கேள்விப்பட்டு, சிலர் அப்பியுபுரம்வரைக்கும், சிலர் மூன்று சத்திரம்வரைக்கும், எங்களுக்கு எதிர்கொண்டுவந்தார்கள்; அவர்களைப் பவுல் கண்டு, தேவனை ஸ்தோத்திரித்துத் தைரியமடை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ரோமாபுரியில் சேர்ந்தபோது, நூற்றுக்கு அதிபதி தன் காவலிலிருந்தவர்களைச் சேனாபதியினிடத்தில் ஒப்புக்கொடுத்தான்; அப்பொழுது பவுல் தன்னைக் காத்திருக்கிற சேவகனுடனே தனித்துக் குடியிருக்கும்படி உத்தரவு பெற்றுக்கொண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ரோமாபுரியில் சேர்ந்தபோது, நூற்றுக்கு அதிபதி தன் காவலிலிருந்தவர்களைச் சேனாபதியினிடத்தில் ஒப்புக்கொடுத்தான்; அப்பொழுது பவுல் தன்னைக் காத்திருக்கிற சேவகனுடனே தனித்துக் குடியிருக்கும்படி உத்தரவு பெற்றுக்கொண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ூன்றுநாளைக்குப்பின்பு, பவுல் யூதரில் பிரதானமானவர்களை வரவழைத்தான்; அவர்கள் கூடிவந்திருந்தபோது, அவன் அவர்களை நோக்கி: சகோதரரே, நம்முடைய ஜனங்களுக்கும் நம்முடைய முன்னோர்களின் முறைமைகளுக்கும் விரோதமானதொன்றையும் நான் செய்யாமலிருந்தும், கட்டப்பட்டவனாக எருசலேமிலிருந்து ரோமர் கைகளில் ஒப்புக்கொடுக்கப்பட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 இதற்குச் சந்தேகமில்லை; இவன் சமுத்திரத்துக்குத் தப்பிவந்தும், பழியானது இவனைப் பிழைக்கவொட்டவில்லைய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என்னை நியாயம் விசாரித்தபோது மரணத்துக்கேதுவான குற்றம் ஒன்றும் என்னிடத்தில் காணாதபடியினால், என்னை விடுதலையாக்க மனதாயி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்கள் அதற்கு எதிர்பேசினபோது, நான் இராயனுக்கு அபயமிடவேண்டியதாயிருந்தது; ஆயினும் என் ஜனத்தார்மேல் யாதொரு குற்றஞ் சாட்டவேண்டுமென்று நான் அப்படிச் செய்யவ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ூதர்கள் அதற்கு எதிர்பேசினபோது, நான் இராயனுக்கு அபயமிடவேண்டியதாயிருந்தது; ஆயினும் என் ஜனத்தார்மேல் யாதொரு குற்றஞ் சாட்டவேண்டுமென்று நான் அப்படிச் செய்ய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 காரியத்தினிமித்தமே உங்களைக் காணவும் உங்களுடனே பேசவும் உங்களை அழைப்பித்தேன். இஸ்ரவேலுடைய நம்பிக்கைக்காகவே இந்தச் சங்கிலியால் கட்டப்பட்டிருக்கி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 காரியத்தினிமித்தமே உங்களைக் காணவும் உங்களுடனே பேசவும் உங்களை அழைப்பித்தேன். இஸ்ரவேலுடைய நம்பிக்கைக்காகவே இந்தச் சங்கிலியால் கட்டப்பட்டிருக்கிற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 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கள் உன்னைக்குறித்து யூதேயாவிலிருந்து எங்களுக்குக் காகிதம் வரவுமில்லை, வந்த சகோதரரில் ஒருவனும் உன்பேரில் ஒரு பொல்லாங்கை அறிவித்ததுமில்லை, அதைப்பற்றிப் பேசினதும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ும் இந்த மதபேதத்துக்கு விரோதமாய்ப் பேசுகிறதாக நாங்கள் அறிந்திருக்கிறபடியால், இதைக்குறித்து உன்னுடைய அபிப்பிராயம் என்னவென்று கேட்டறிய விரும்புகிறோ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ங்கும் இந்த மதபேதத்துக்கு விரோதமாய்ப் பேசுகிறதாக நாங்கள் அறிந்திருக்கிறபடியால், இதைக்குறித்து உன்னுடைய அபிப்பிராயம் என்னவென்று கேட்டறிய விரும்புகிறோ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ிஷப்பூச்சி அவன் கையிலே தொங்குகிறதை அந்நியராகிய அந்தத் தீவார் கண்டபோது, இந்த மனுஷன் கொலைபாதகன், இதற்குச் சந்தேகமில்லை; இவன் சமுத்திரத்துக்குத் தப்பிவந்தும், பழியானது இவனைப் பிழைக்கவொட்டவில்லையென்று தங்களுக்குள்ளே சொல்லி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 அவர்கள் ஒரு நாளைக்குறித்து, அநேகம்பேர் அவன் தங்கியிருந்த வீட்டிற்கு அவனிடத்தில் வந்தார்கள். அவன் காலமே தொடங்கி சாயங்காலமட்டும் மோசேயின் நியாயப்பிரமாணத்திலும் தீர்க்கதரிசிகளின் ஆகமங்களிலும் இருந்து இயேசுவுக்கடுத்த விசேஷங்களை அவர்களுக்குப் போதித்து, தேவனுடைய ராஜ்யத்தைக் குறித்துச் சாட்சிகொடுத்து விஸ்தரித்துப் பேச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சொன்னவைகளைச் சிலர் விசுவாசித்தார்கள், சிலர் விசுவாசியாதி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ஒருவரோடொருவர் ஒவ்வாமலிருந்து, புறப்பட்டுப்போகையில், பவுல் அவர்களுக்குச் சொன்ன வாக்கியமாவது: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டி அவர்கள் ஒருவரோடொருவர் ஒவ்வாமலிருந்து, புறப்பட்டுப்போகையில், பவுல் அவர்களுக்குச் சொன்ன வாக்கியமாவது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காதாரக்கேட்டும் உணராதிருப்பீர்கள், கண்ணாரக்கண்டும் பாராதிருப்பீர்கள்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ர்கள் கண்களினால் காணாமலும், காதுகளினால் கேளாமலும், இருதயத்தினால் உணர்ந்து குணப்படாமலும், நான் இவர்களை ஆரோக்கியமாக்காமலும் இருக்கும்படிக்கு, இந்த ஜனத்தின் இருதயம் கொழுத்திருக்கிறது; காதுகளினால் மந்தமாய்க் கேட்டுத் தங்கள் கண்களை மூடிக்கொண்டார்கள் என்று இந்த ஜனத்தினிடத்தில் போய்ச் சொல்லு என்பதைப் பரிசுத்த ஆவி ஏசாயா தீர்க்கதரிசியைக்கொண்டு நம்முடைய பிதாக்களுடனே நன்றாய்ச் சொல்லியிரு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தேவனுடைய இரட்சிப்பு புறஜாதியாருக்கு அனுப்பப்பட்டிருக்கிறதென்றும், அவர்கள் அதற்குச் செவிகொடுப்பார்களென்றும் உங்களுக்குத் தெரிந்திருக்கக்கடவது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ந்தப் பூச்சியைத் தீயிலே உதறிப்போட்டு, ஒரு தீங்கும் அடையாத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தலால் தேவனுடைய இரட்சிப்பு புறஜாதியாருக்கு அனுப்பப்பட்டிருக்கிறதென்றும், அவர்கள் அதற்குச் செவிகொடுப்பார்களென்றும் உங்களுக்குத் தெரிந்திருக்கக்கடவது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ங்கள் தப்பிக் கரைசேர்ந்தபின்பு, அந்தத் தீவின்பேர் மெலித்தா என்று அறிந்தோ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 அவன் சொன்னபின்பு, யூதர்கள் தங்களுக்குள்ளே மிகவும் தர்க்கம்பண்ணிக்கொண்டு, போய்வி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ாகிய அந்தத் தீவார் எங்களுக்குப் பாராட்டின அன்பு கொஞ்சமல்ல. அந்த வேளையிலே பிடித்திருந்த மழைக்காகவும் குளிருக்காகவும் அவர்கள் நெருப்பை மூட்டி, எங்கள் அனைவரையும் சேர்த்துக்கொண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ியராகிய அந்தத் தீவார் எங்களுக்குப் பாராட்டின அன்பு கொஞ்சமல்ல. அந்த வேளையிலே பிடித்திருந்த மழைக்காகவும் குளிருக்காகவும் அவர்கள் நெருப்பை மூட்டி, எங்கள் அனைவரையும் சேர்த்துக்கொண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பவுல் தனக்காக வாடகைக்கு வாங்கியிருந்த வீட்டிலே இரண்டு வருஷமுழுதும் தங்கி, தன்னிடத்தில் வந்த யாவரையும் ஏற்றுக்கொண்ட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வுல் சில விறகுகளை வாரி அந்தநெருப்பின்மேல் போடுகையில், ஒரு விரியன்பாம்பு அனலுறைத்துப் புறப்பட்டு அவனுடைய கையைக் கவ்விக்கொண்ட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வுல் சில விறகுகளை வாரி அந்தநெருப்பின்மேல் போடுகையில், ஒரு விரியன்பாம்பு அனலுறைத்துப் புறப்பட்டு அவனுடைய கையைக் கவ்விக்கொண்ட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ுந்த தைரியத்துடனே தடையில்லாமல், தேவனுடைய ராஜ்யத்தைக் குறித்துப் பிரசங்கித்து, கர்த்தராகிய இயேசுகிறிஸ்துவைப்பற்றிய விசேஷங்களை உபதேசித்துக்கொண்டிருந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ிகுந்த தைரியத்துடனே தடையில்லாமல், தேவனுடைய ராஜ்யத்தைக் குறித்துப் பிரசங்கித்து, கர்த்தராகிய இயேசுகிறிஸ்துவைப்பற்றிய விசேஷங்களை உபதேசித்துக்கொண்டிருந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 வீக்கங்கண்டு, அல்லது அவன் சடிதியாய் விழுந்து சாவானென்று அவர்கள் பார்த்துக்கொண்டிருந்தார்கள்; நெடுநேரமாய்ப் பார்த்துக்கொண்டிருந்தும், ஒரு சேதமும் அவனுக்கு வராததைக் கண்டபோது, வேறு சிந்தையாகி, இவன் தேவனென்று சொல்ல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ீவுக்கு முதலாளியாகிய புபிலியு என்னும் பேர்கொண்டவனுடைய நிலங்கள் அந்த இடத்திற்குச் சமீபமாயிருந்தது, அவன் எங்களை ஏற்றுக்கொண்டு, மூன்றுநாள் பட்சமாய் விசார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ದಿಂದ ಸತ್ಕರ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ಇದಾದ ಮೇಲೆ ಪೊಪ್ಲಿಯನ ತಂದೆಯು ಜ್ವರದಿಂದಲೂ ರಕ್ತಭೇದಿಯಿಂದಲೂ ಬಿದ್ದುಕೊಂಡಿ ದ್ದಾಗ ಪೌಲನು ಒಳಗೆ ಪ್ರವೇಶ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ರ್ಥನೆ ಮಾಡಿ ಅವನ ಮೇಲೆ ತನ್ನ ಕೈಗಳನ್ನಿಟ್ಟು ಅವನನ್ನು ಸ್ವಸ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ಇದಾದ ಮೇಲೆ ಆ ದ್ವೀಪದಲ್ಲಿ ರೋಗಗಳಿದ್ದ ಬೇರೆಯವರೂ ಬಂದು ಸ್ವಸ್ಥರ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ರು ಸಹ ನಮ್ಮನ್ನು ಬಹಳವಾಗಿ ಗೌರವಿಸಿ ಸನ್ಮಾನಿಸಿದರು; ನಾವು ಹೊರಟಾಗ ನಮಗೆ ಅವಶ್ಯ ವಾದವುಗಳನ್ನು ತ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ಡಗಿನಲ್ಲ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ಮೂರು ತಿಂಗಳಾದ ಮೇಲೆ ಆ ದ್ವೀಪದಲ್ಲಿ ಶೀತಕಾಲ ಕಳೆದ ನಂತರ ಅಶ್ವಿನೀ ದೇವತೆಯ ಚಿನ್ಹೆ ಇದ್ದ ಅಲೆಕ್ಸಾಂದ್ರಿಯ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ಡಗನ್ನು ಹತ್ತಿ ನಾವು ಹೊರಟ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ತರುವಾಯ ಸುರಕೂಸಿಗೆ ಸೇರಿ ನಾವು ಅಲ್ಲಿ ಮೂರು ದಿವಸಗಳು ಇ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ಲ್ಲಿಂದ ನಾವು ಸುತ್ತಿಕೊಂಡು ರೇಗಿಯಕ್ಕೆ ಬಂದೆವು; ಒಂದು ದಿವಸವಾದ ಮೇಲೆ ದಕ್ಷಿಣದ ಗಾಳಿಯು ಬೀಸಿದಾಗ ಮರುದಿನ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 ವಿಷಜಂತು ಅವನ ಕೈಯಿಂದ ಜೋತಾಡುವದನ್ನು ಆ ಅನಾಗರಿಕರು ನೋಡಿ--ಈ ಮನುಷ್ಯನು ಸಮುದ್ರದಿಂದ ತಪ್ಪಿಸಿ ಕೊಂಡ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ೊತಿಯೋಲಕ್ಕೆ ಸೇರ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ಲ್ಲಿ ನಾವು ಸಹೋದರರನ್ನು ನೋಡಿದಾಗ ಅವರು ನಮ್ಮನ್ನು ಏಳು ದಿವಸ ತಮ್ಮೊಂದಿಗೆ ಇರಬೇಕೆಂದು ಬೇಡಿಕೊಂಡರು; ಹೀಗೆ ನ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ೋಮ್‌ ಕಡೆಗೆ ಹೊರಟ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ಲ್ಲಿದ್ದ ಸಹೋದರರು ನಮ್ಮ ವಿಷಯ ವಾಗಿ ಕೇಳಿ ನಮ್ಮನ್ನು ಸಂಧಿಸುವದಕ್ಕಾಗಿ ಅಪ್ಪಿಯ ಪೇಟೆ ಮತ್ತು ತ್ರಿಛತ್ರದ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ದಾಗ ಪೌಲನು ಅವರನ್ನು ನೋಡಿ ದೇವರಿಗೆ ಸ್ತೋತ್ರಮಾಡಿ ಧೈರ್ಯ ಗ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ಾವು ರೋಮ್‌ಗೆ ಬಂದಾಗ ಕಾವಲುಗಾರರ ನಾಯಕನಿಗೆ ಶತಾಧಿಪತಿಯು ಸೆರೆಯವರನ್ನು ಒಪ್ಪಿಸಿ ದನು; ಆದರೆ ತ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ಯುತ್ತಿದ್ದ ಒಬ್ಬ ಸೈನಿಕನೊಂದಿಗೆ ಪೌಲನು ಪ್ರತ್ಯೇಕವಾಗಿ ಇರಬಹುದೆಂದು ಅಪ್ಪಣೆ ಹೊಂದ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ಮೂರು ದಿವಸಗಳಾದ ಮೇಲೆ ಪೌಲನು ಯೆಹೂದ್ಯರ ಮುಖ್ಯಸ್ಥರನ್ನು ಒಟ್ಟಾಗಿ ಕರೆದನು. ಅವರು ಕೂಡಿ ಬಂದಾಗ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--ಜನರೇ, ಸಹೊ ದರರೇ, ಜನರಿಗಾಗಲೀ ನಮ್ಮ ಪಿತೃಗಳ ಆಚಾರಗಳಿ ಗಾಗಲೀ ವಿರೋಧವಾಗಿ ಯಾವದನ್ನೂ ಮಾಡ ದಿದ್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ೆರೂಸಲೇಮಿನಿಂದ ರೋಮ್‌ನವರ 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ೀಕಾರವು ಇವನನ್ನು ಬದುಕಗೊಡಿಸು ವದಿಲ್ಲ. ಇವನು ನಿಸ್ಸಂದೇಹವಾಗಿ ಕೊಲೆ ಪಾತಕನು ಎಂದು ತಮ್ಮತಮ್ಮ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ರು ನನ್ನನ್ನು ಪರೀಕ್ಷಿಸಿ ನನ್ನಲ್ಲಿ ಮರಣದಂಡನೆಗೆ ಕಾರಣವೇನೂ ಇಲ್ಲದ್ದರಿಂದ ನನ್ನನ್ನು ಬಿಡಿಸಬೇಕೆಂದಿ 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ರೆ ಯೆಹೂದ್ಯರು ಅದಕ್ಕೆ ವಿರೋಧವಾಗಿ ಮಾತನಾಡಿದಾಗ ಕೈಸರನಿಗೆ ಹೇಳಿಕೊಳ್ಳುವಂತೆ ನಾನು ಒತ್ತಾಯ ಮಾಡಲ್ಪಟ್ಟ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ೆ ನನ್ನ ಸ್ವದೇಶದವರ ಮೇಲೆ ತಪ್ಪು ಹೊರಿಸುವದಕ್ಕಾಗಿ ಅ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ಈ ಕಾರಣ ದಿಂದಲೇ ನಿಮ್ಮನ್ನು ನೋಡುವದಕ್ಕೂ ನಿಮ್ಮೊಂದಿಗೆ ಮಾತನಾಡುವದಕ್ಕೂ ನಾನು ನಿಮ್ಮನ್ನು ಕರೆಯಿಸಿದ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ಯರ ನಿರೀಕ್ಷೆಯ ನಿಮಿತ್ತವಾಗಿ ನಾನು ಈ ಸರಪಣಿಯಿಂದ ಕಟ್ಟಲ್ಪಟ್ಟಿದ್ದೇನೆ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ಗ ಅವರು ಅವನಿಗೆ--ನಿನ್ನ ವಿಷಯವಾಗಿ ಯೂದಾಯದಿಂದ ನಮಗೆ ಯಾವ ಪತ್ರಗಳು ಬಂದಿಲ್ಲ, ಇಲ್ಲವೆ ಇಲ್ಲಿ ಬಂದ ಸಹೋದರ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ೂ ನಿನ್ನ ವಿಷಯವಾಗಿ ಕೆಟ್ಟದ್ದೇನೂ ತೋರಿಸ ಲಿಲ್ಲ ಮತ್ತು ಹೇ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ದರೆ ನಿನ್ನ ಅಭಿಪ್ರಾಯ ವೇನೆಂದು ನಿನ್ನಿಂದಲೇ ಕೇಳುವದಕ್ಕೆ ನಾವು ಅಪೇಕ್ಷಿಸು ತ್ತೇವೆ; ಎಲ್ಲಾ ಕಡೆಯಲ್ಲಿಯೂ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ಂಗಡದ ವಿಷಯ ದಲ್ಲಿ ಜನರು ವಿರುದ್ಧವಾಗಿ ಮಾತನಾಡುತ್ತಾರೆಂಬದು ನಮಗೆ ಗೊತ್ತದೆ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ರು ಅವನಿಗೆ ಒಂದು ದಿನವನ್ನು ನೇಮಿಸಿ ದಾಗ ಅನೇಕರು ಅವನ ನಿವಾಸಕ್ಕೆ ಬಂದರು; ಆಗ ಬೆಳಗಿನಿಂದ ಸಾಯಂಕಾಲದ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ೋಶೆಯ ನ್ಯಾಯ ಪ್ರಮಾಣದಿಂದಲೂ ಪ್ರವಾದನೆಗಳಿಂದಲೂ ಯೇಸು ವಿನ ವಿಷಯದಲ್ಲಿ ಅವರನ್ನು ಒಡಂಬಡಿಸುತ್ತಾ ಅವರಿಗೆ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ಾಜ್ಯವನ್ನು ವಿವರಿಸಿ ಸಾಕ್ಷೀಕರ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ಹೇಳಿದ ಮಾತುಗಳನ್ನು ಕೆಲವರು ನಂಬಿ ದರು; ಆದರೆ ಕೆಲವರು ನಂಬದ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ಹೀಗೆ ಅವರಲ್ಲಿ ವಿಭಾಗವಾದಾಗ ಪೌಲನು ಅವರಿಗೆ--ಯೆಶಾಯನು ಪವಿತ್ರಾತ್ಮನಿಂದ ನಮ್ಮ ಪಿತೃಗಳಿಗೆ ವಿಹಿತ 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ೀವು ಕೇಳಿದರೂ ಕೇಳಿ ಗ್ರಹಿಸುವದಿಲ್ಲ; ನೋಡಿದರೂ ನೋಡಿ ಕಾಣು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ಕಂದರೆ ಅವರು ತಮ್ಮ ಕಣ್ಣುಗಳಿಂದ ನೋಡಿ ಕಿವಿಗಳಿಂದ ಕೇಳಿ ಹೃದಯದಿಂದ ಗ್ರಹಿಸಿ ಮಾರ್ಪಾಟು ಹೊಂದದಂತೆಯೂ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ಸ್ವಸ್ಥ ಮಾಡ ದಂತೆಯೂ ಈ ಜನರ ಹೃದಯವು ಕೊಬ್ಬೇರಿತು; ಕೇಳುವದಕ್ಕೆ ಅವರ ಕಿವಿಗಳು ಮಂದವಾದವು; ಅವರು ತ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ಣ್ಣುಗಳನ್ನು ಮುಚ್ಚಿಕೊಂಡಿದ್ದಾ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ಕಾರಣ ದೇವರ ರಕ್ಷಣೆಯು ಅನ್ಯಜನಾಂಗದವರಿಗೆ ಕಳುಹಿಸಲ್ಪಟ್ಟಿದೆ; ಅದನ್ನು ಅವರು ಕೇಳುವರು ಎಂಬದಾಗಿ ನಿ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ಅವನು ಆ ಜಂತನ್ನು ಬೆಂಕಿಯೊಳಕ್ಕೆ ಝಾಡಿಸಿಬಿಟ್ಟನು; ಯಾವ ಅಪಾಯವೂ ಅವನಿಗೆ ಆಗ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ವರು ಪಾರಾದಾಗ ಆ ದ್ವೀಪದ ಹೆಸರು ಮೆಲೀತೆ ಎಂದು ತಿಳಿದು 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ನು ಈ ಮಾತುಗಳ ನ್ನಾಡಿದಾಗ ಯೆಹೂದ್ಯರು ಹೊರಟುಹೊಗಿ ತಮ್ಮಲ್ಲಿ ತಾವು ಬಹಳವಾಗಿ ತರ್ಕ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ಲ್ಲಿಯ ಅನಾಗರಿಕ ಜನರು ನಮಗೆ ತೋರಿಸಿದ ದಯೆಯು ಅಪಾರವಾಗಿತ್ತು; ಆ ಸಮಯ ದಲ್ಲಿ ಮಳೆಯೂ ಚಳಿಯೂ ಇದ್ದದರಿಂದ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ಯನ್ನು ಹೊತ್ತಿಸಿ ನಮ್ಮೆಲ್ಲರನ್ನು ಸೇರಿಸ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ಪೌಲನು ತನ್ನ ಸ್ವಂತ ಬಾಡಿಗೆಯ ಮನೆಯಲ್ಲಿ ಪೂರಾ ಎರಡು ವರಷವಿದ್ದು ತನ್ನ ಬಳಿಗೆ ಬರುವವರ ನ್ನೆಲ್ಲಾ ಸೇರ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ಪೌಲನು ಕಟ್ಟಿಗೆಯ ಹೊರೆಯನ್ನು ಕೂಡಿಸಿ ಬೆಂಕಿಯ ಮೇಲೆ ಹಾಕಿದಾಗ ಆ ಕಾವಿನ ದೆಸೆಯಿಂದ ಒಂದು ವಿಷ ಸರ್ಪವು ಹೊರಗ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 ಕೈಯನ್ನು ಬಿಗಿಯಾಗಿ ಸುತ್ತಿ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ು ತುಂಬಾ ಧೈರ್ಯ ದೊಂದಿಗೆ ದೇವರರಾಜ್ಯವನ್ನು ಸಾರುತ್ತಾ ಕರ್ತನಾದ ಯೇಸು ಕ್ರಿಸ್ತನ ವಿಷಯವಾದ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ೋಧಿಸುತ್ತಿ ದ್ದನು. ಯಾವ ಮನುಷ್ಯನೂಅವನಿಗೆ ಅಡ್ಡಿಮಾ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ಹೇಗಿದ್ದರೂ ಅವನು ಬಾತುಹೋದಾನು ಇಲ್ಲವೆ ಅಕಸ್ಮಾತ್ತಾಗಿ ಸತ್ತುಬಿದ್ದಾನು ಎಂದು ಅವರು ನೋಡಿಕೊಂಡೇ ಇದ್ದರು; ಬಹ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ತ್ತಿನವರೆಗೂ ಅವರು ನೋಡಿದ ಮೇಲೆ ಯಾವ ಅಪಾಯವೂ ಅವನಿಗೆ ಬಾರದೆ ಇರುವದನ್ನು ಕಂಡು ಅವರು ತಮ್ಮ ಮನಸ್ಸ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ದಲಾಯಿಸಿಕೊಂಡು ಅವನೊಬ್ಬ ದೇವರೆ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ದೇ ಸ್ಥಳದಲ್ಲಿ ಪೊಪ್ಲಿಯ ಎಂಬ ಆ ದ್ವೀಪದ ಮುಖ್ಯಸ್ಥನಿಗೆ ಆಸ್ತಿ ಇತ್ತು; ಅವನು ನಮ್ಮನ್ನು ಸೇರಿಸಿಕೊಂಡು ಮೂರು ದಿವ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2026-09-07T04:54:15Z</dcterms:created>
  <dcterms:modified xsi:type="dcterms:W3CDTF">2026-09-07T04:54:15Z</dcterms:modified>
  <dc:title>ಅಪೊಸ್ತಲರ ಕೃತ್ಯಗಳು : 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