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7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ருகையின் அடையாள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கு விரைவாக நிறைவேற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த்தின் அதிசய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ம் கூறுதே கண்டிடு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சதியாய் இருந்திட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னும் அதிசயங்கள் செய்வ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த்திலே தரி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 ஊழியம் செய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 அனலுள்ளத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ியாமல் பாதுகாப்ப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லுமில்லாமல் குளிருமில்ல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ப்பது பரிதாப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ர்த்தரின் நாள் சமீபம் மி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த்துடன் ஜீவிப்பா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ர்ப்பந்த நாட்கள் வ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யாயத்தீர்ப்பின் நாள் நெருங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2026-07-31T14:01:24Z</dcterms:created>
  <dcterms:modified xsi:type="dcterms:W3CDTF">2026-07-31T14:01:24Z</dcterms:modified>
  <dc:title>துதிப் பாடல்கள் : 318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