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ோதனை வேளையோ சோராதே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சார்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ை கடந்து – இயேசுவை பற்றிக் கொ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ஜீவிப்பாய் – ஆபிரக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சந்த மாராவோ கவலை வேண்ட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ன்னோடே உள்ள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ிலே நீ விழிப்பாய்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 சேர்த்திடுவாய் – ஆபிரக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ல்லேலூயா பாடி இயேசுவை துத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ஜீவிப்ப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் தேவன் ஈசாக்கி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சித்தம் நித்தமும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கீழ்ப்படிவாய் – ஆபிரக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க்கோபின் தேவனவர்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ும் உன்னத வழ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னாந்திரமோ வாடாத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ையை அனுப்ப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் இல்லையோ – எண்ண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நன்மைகள் எத்தனையோ – ஆபிரக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2026-07-30T14:24:35Z</dcterms:created>
  <dcterms:modified xsi:type="dcterms:W3CDTF">2026-07-30T14:24:35Z</dcterms:modified>
  <dc:title>துதிப் பாடல்கள் : 298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