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ட்சகர் பெயரைச் சொன்னால்
எதுவும் நடக்குமே
அவர் இதயத்தோடு கலந்து விட்டால்
எல்லாம் கிடைக்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டி கிடந்த உயிர்களெல்லாம் வாழ வைத்தாரே
அவர் வாழ்வும் சத்தியம் ஜீவனுமாய் நன்மை செய்தாரே
பரம பிதா ஒருவன் என்று வகுத்து சொன்னவர் இயேசு
பாசம் அன்பு கருணையோடு உலகை கண்டவர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ையும் தாங்கும் சகிப்புத் தன்மை வேண்டும் என்றவர் இயேசு
நம் எல்லோருக்கும் இறைவனாக விளங்குகின்றவர் இயேசு
தீமை வளரும் எண்ணம் தன்னை அகற்ற சொன்னவர் இயேசு
தூய்மை நிறைந்த உள்ளத்தோடு பழகச் சொன்னவர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2026-09-15T14:10:36Z</dcterms:created>
  <dcterms:modified xsi:type="dcterms:W3CDTF">2026-09-15T14:10:36Z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