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 பரன் பாலனுக்கு, நித்திய குணாளனுக்க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தும் அனு கூலனுக்கு, உயர் மனுவேலனுக்க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னாபி மானனுக்கு வானனுக்கு மங்க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ளர் கலைக் கியானனுக்கு, ஞானனுக்கு மங்களம்;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னான் நல் நேயனுக்குக், கன்னிமரிசேயனுக்கு,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ோனார் சகாயனுக்குக் கூறு பெத்த லேயனுக்கு. 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த்து லட்ச ணத்தனுக்குச் சுத்தனுக்கும் மங்கள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ம பதத்தனுக்கு நித்தனுக்கு மங்களம்;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விஸ்தாரனுக்குச் சருவாதி காரனுக்கு,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ர் உபகாரனுக்குப், பரம குமாரனுக்க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ேறு நீதனுக்கு, பரம பொற் பாதனுக்க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ரேறு போதனுக்கு நித்திய சங்கீதனுக்கு, (2)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ர் ஏசு நாதனுக்கு ஜெயமங்களம்; ஆ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ி யேக நாதனுக்கு சுபமங்கள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தி சரு வேசனுக்கு ஈசனுக்கு மங்கள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ப் பிர காசனுக்கு, நேசனுக்கு மங்கள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2026-06-10T10:07:05Z</dcterms:created>
  <dcterms:modified xsi:type="dcterms:W3CDTF">2026-06-10T10:07:05Z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