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2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ன் உயிர் ஈந்திட்ட உன் யேசுநாதர் (2)
தள்ளுவரோ? அன்பு கொள்ளவர் மீத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ா வினை வந்தாலும் சோராதே, மனமே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ரணம் உறுகின்ற தருணம் வந்தாலும், (2)
மருள விழாதே நல் அருளை விடாத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ா வினை வந்தாலும் சோராதே, மனமே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ையகமே உனக்குய்ய ஓர் நிலையோ? (2)
வானவனை முற்றும் தான் அடைவாய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ா வினை வந்தாலும் சோராதே, மனமே;
வல்ல கிறிஸ்துனக்கு நல்ல தாரகமே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ா வினை வந்தாலும் சோராதே, மனமே;
வல்ல கிறிஸ்துனக்கு நல்ல தாரகமே,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ா வினை வந்தாலும் சோராதே, மனமே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ூரன் சதித்துன் மீது வலை வீசினாலும், (2)
சோராதே, ஏசபரன் தஞ்சம் விடாதே;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ா வினை வந்தாலும் சோராதே, மனமே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ம் எதிர்த்துனக்கு மலைவுசெய்தாலும் (2)
உறுதிவிட்டயராதே நெறி தவறாதே;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ா வினை வந்தாலும் சோராதே, மனமே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ற்ற பிதாப்போல் உன் குற்றத் எண்ணாரே (2)
பிள்ளை ஆகில் அவர் தள்ளிவிட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ா வினை வந்தாலும் சோராதே, மனமே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2026-07-30T15:50:42Z</dcterms:created>
  <dcterms:modified xsi:type="dcterms:W3CDTF">2026-07-30T15:50:42Z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