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ை வ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நாமத்தில் ஜெய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யை ஜெயமாக மா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எனக்கு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 எந்தன் ஆத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பெ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வேந்தனோடு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ைத் தா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த் தக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லப்படுத்தும் கிறிஸ்துவ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் பிள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க் க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ற்றையும் செய்ய பெலணுன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ிடப்படுத்து தேவ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வ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க்கில்லையே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ற்று போ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தர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த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2026-07-30T22:05:52Z</dcterms:created>
  <dcterms:modified xsi:type="dcterms:W3CDTF">2026-07-30T22:05:52Z</dcterms:modified>
  <dc:title>துதிப் பாடல்கள் : 936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