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nஐபித்திட ஏ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உமக்கே கனமும்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ும் உமக்கே செலு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மை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ஸ்தம்பமே அக்கினி ஸ்தம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் தெய்வமே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டைக்கலம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ந்தவரும் இருப்ப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நீரே அ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ும் நீரே சொ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ைத்திய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 துருகம் எனக்க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ள் வந்து சுக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ந்தவரும் சிறந்த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(4)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ினேச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ே நீர் வாழ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நடத்தும் என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2026-09-15T10:58:32Z</dcterms:created>
  <dcterms:modified xsi:type="dcterms:W3CDTF">2026-09-15T10:58:32Z</dcterms:modified>
  <dc:title>துதிப் பாடல்கள் : 571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