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பாவஞ்செய்து, அக்கிரமக்காரராயிருந்து, துன்மார்க்கமாய் நடந்து, கலகம்பண்ணி, உம்முடைய கற்பனைகளையும் உம்முடைய நியாயங்களையும் விட்டு அகன்றுபோன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நாமத்தினாலே எங்கள் ராஜாக்களோடும் எங்கள் பிரபுக்களோடும் எங்கள் பிதாக்களோடும் தேசத்தினுடைய சகல ஜனங்களோடும் பேசின தீர்க்கதரிசிகளாகிய உம்முடைய ஊழியக்காரருக்குச் செவிகொடாமற்போன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நாமத்தினாலே எங்கள் ராஜாக்களோடும் எங்கள் பிரபுக்களோடும் எங்கள் பிதாக்களோடும் தேசத்தினுடைய சகல ஜனங்களோடும் பேசின தீர்க்கதரிசிகளாகிய உம்முடைய ஊழியக்காரருக்குச் செவிகொடாமற்போன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ண்டவரே, நீதி உமக்கே உரியது; உமக்கு விரோதமாகச் செய்த துரோகத்தினிமித்தம் உம்மாலே சமீபமும் தூரமுமான எல்லா தேசங்களிலும் துரத்தப்பட்டிருக்கிற யூதமனுஷரும் எருசலேமின் குடிகளும் சகல இஸ்ரவேலருமாகிய நாங்கள் இந்நாளில் இருக்கிறபடியே, வெட்கம் எங்களுக்கே உரிய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ண்டவரே, நீதி உமக்கே உரியது; உமக்கு விரோதமாகச் செய்த துரோகத்தினிமித்தம் உம்மாலே சமீபமும் தூரமுமான எல்லா தேசங்களிலும் துரத்தப்பட்டிருக்கிற யூதமனுஷரும் எருசலேமின் குடிகளும் சகல இஸ்ரவேலருமாகிய நாங்கள் இந்நாளில் இருக்கிறபடியே, வெட்கம் எங்களுக்கே உரிய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ண்டவரே, நீதி உமக்கே உரியது; உமக்கு விரோதமாகச் செய்த துரோகத்தினிமித்தம் உம்மாலே சமீபமும் தூரமுமான எல்லா தேசங்களிலும் துரத்தப்பட்டிருக்கிற யூதமனுஷரும் எருசலேமின் குடிகளும் சகல இஸ்ரவேலருமாகிய நாங்கள் இந்நாளில் இருக்கிறபடியே, வெட்கம் எங்களுக்கே உரிய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உமக்கு விரோதமாகப் பாவஞ்செய்தபடியல் நாங்களும் எங்கள் ராஜாக்களும் எங்கள் பிரபுக்களும் எங்கள் பிதாக்களும் வெட்கத்துக்குரியவர்களான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ே, உமக்கு விரோதமாகப் பாவஞ்செய்தபடியல் நாங்களும் எங்கள் ராஜாக்களும் எங்கள் பிரபுக்களும் எங்கள் பிதாக்களும் வெட்கத்துக்குரியவர்களான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ுக்கு விரோதமாக நாங்கள் கலகம்பண்ணி, அவர் தீர்க்கதரிசிகளாகிய தம்முடைய ஊழியக்காரரைக்கொண்டு எங்களுக்கு முன்பாகவைத்த அவருடைய நியாயப்பிரமாணங்களின்படி நடக்கத்தக்தாக நாங்கள் அவருடைய சத்தத்துக்குச் செவிகொடாமற்போன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 எங்கள் தேவனாகிய ஆண்டவரிடத்தில் இரக்கங்களும் மன்னிப்புகளும் உண்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ேலாகிய நான் எருசலேமின் பாழ்க்கடிப்புகள் நிறைவேறித்தீர எழுபதுவருஷம் செல்லுமென்று கர்த்தர் எரேமியா தீர்க்கதரிசியோடே சொல்லிய வருஷங்களின் தொகையைப் புஸ்தகங்களால் அறிந்துகொ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ாலும் எங்கள் தேவனாகிய ஆண்டவரிடத்தில் இரக்கங்களும் மன்னிப்புகளும் உண்ட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எல்லாரும் உமது நியாயப்பிரமாணத்தை மீறி, உமது சத்தத்துக்குச் செவிகொடாமல் விலகிப்போனார்கள். அவருக்கு விரோதமாகப் பாவஞ்செய்தோம்; ஆகையால் தேவனுடைய தாசனாகிய மோசேயின் நியாயப்பிரமாணப் புஸ்தகத்தில் எழுதியிருக்கிற சாபமும் ஆணையாக கினையும் எங்கள்மேல் சொரியப்பட்ட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எல்லாரும் உமது நியாயப்பிரமாணத்தை மீறி, உமது சத்தத்துக்குச் செவிகொடாமல் விலகிப்போனார்கள். அவருக்கு விரோதமாகப் பாவஞ்செய்தோம்; ஆகையால் தேவனுடைய தாசனாகிய மோசேயின் நியாயப்பிரமாணப் புஸ்தகத்தில் எழுதியிருக்கிற சாபமும் ஆணையாக கினையும் எங்கள்மேல் சொரியப்பட்ட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ர் எல்லாரும் உமது நியாயப்பிரமாணத்தை மீறி, உமது சத்தத்துக்குச் செவிகொடாமல் விலகிப்போனார்கள். அவருக்கு விரோதமாகப் பாவஞ்செய்தோம்; ஆகையால் தேவனுடைய தாசனாகிய மோசேயின் நியாயப்பிரமாணப் புஸ்தகத்தில் எழுதியிருக்கிற சாபமும் ஆணையாக கினையும் எங்கள்மேல் சொரியப்பட்டன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ருசலேமில் சம்பவித்ததுபோல வானத்தின்கீழ் எங்கும் சம்பவியாதிருக்கிற பெரிய தீங்கை எங்கள்மேல் வரப்பண்ணினதினால், அவர் எங்களுக்கும் எங்களை நியாயந்தீர்த்த நியாயாதிபதிகளுக்கும் விரோதமாகச் சொல்லியிருந்த தம்முடைய வார்த்தைகளை நிறைவேற்ற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ருசலேமில் சம்பவித்ததுபோல வானத்தின்கீழ் எங்கும் சம்பவியாதிருக்கிற பெரிய தீங்கை எங்கள்மேல் வரப்பண்ணினதினால், அவர் எங்களுக்கும் எங்களை நியாயந்தீர்த்த நியாயாதிபதிகளுக்கும் விரோதமாகச் சொல்லியிருந்த தம்முடைய வார்த்தைகளை நிறைவேற்றி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ோசேயின் நியாயப்பிரமாணப் புஸ்தகத்தில் எழுதியிருக்கிறபடியே இந்தத் தீங்கெல்லாம் எங்கள்மேல் வந்தது; ஆனாலும் நான் எங்கள் அக்கிரமங்களை விட்டுத் திரும்புகிறதற்கும், உம்முடைய சத்தியத்தைக் கவனிக்கிறதற்கும், எங்கள் தேவனாகிய கர்த்தரின் முகத்தை நோக்கிக் கெஞ்சின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ோசேயின் நியாயப்பிரமாணப் புஸ்தகத்தில் எழுதியிருக்கிறபடியே இந்தத் தீங்கெல்லாம் எங்கள்மேல் வந்தது; ஆனாலும் நான் எங்கள் அக்கிரமங்களை விட்டுத் திரும்புகிறதற்கும், உம்முடைய சத்தியத்தைக் கவனிக்கிறதற்கும், எங்கள் தேவனாகிய கர்த்தரின் முகத்தை நோக்கிக் கெஞ்சின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ோசேயின் நியாயப்பிரமாணப் புஸ்தகத்தில் எழுதியிருக்கிறபடியே இந்தத் தீங்கெல்லாம் எங்கள்மேல் வந்தது; ஆனாலும் நான் எங்கள் அக்கிரமங்களை விட்டுத் திரும்புகிறதற்கும், உம்முடைய சத்தியத்தைக் கவனிக்கிறதற்கும், எங்கள் தேவனாகிய கர்த்தரின் முகத்தை நோக்கிக் கெஞ்சின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கர்த்தர் கவனமாயிருந்து அந்தத் தீங்கை எங்கள்மேல் வரப்பண்ணினார்; எங்கள் தேவனாகிய கர்த்தர் தாம் செய்துவருகிற தம்முடைய கிரியைகளில் எல்லாம் நீதியுள்ளவர்; நாங்களோ அவருடைய சத்தத்துக்குக் செவிகொடாமற்போன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ேலாகிய நான் எருசலேமின் பாழ்க்கடிப்புகள் நிறைவேறித்தீர எழுபதுவருஷம் செல்லுமென்று கர்த்தர் எரேமியா தீர்க்கதரிசியோடே சொல்லிய வருஷங்களின் தொகையைப் புஸ்தகங்களால் அறிந்துகொ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கர்த்தர் கவனமாயிருந்து அந்தத் தீங்கை எங்கள்மேல் வரப்பண்ணினார்; எங்கள் தேவனாகிய கர்த்தர் தாம் செய்துவருகிற தம்முடைய கிரியைகளில் எல்லாம் நீதியுள்ளவர்; நாங்களோ அவருடைய சத்தத்துக்குக் செவிகொடாமற்போன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உமது ஜனத்தைப் பலத்த கையினால் எகிப்துதேசத்திலிருந்து புறப்படப்பண்ணி, இந்நாள்வரைக்கும் இருக்கிறபடி, உமக்கு கீர்த்தியை உண்டாக்கின எங்கள் தேவனாகிய ஆண்டவரே, நாங்கள் பாவஞ்செய்து, துன்மார்க்கராய் நடந்த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உமது ஜனத்தைப் பலத்த கையினால் எகிப்துதேசத்திலிருந்து புறப்படப்பண்ணி, இந்நாள்வரைக்கும் இருக்கிறபடி, உமக்கு கீர்த்தியை உண்டாக்கின எங்கள் தேவனாகிய ஆண்டவரே, நாங்கள் பாவஞ்செய்து, துன்மார்க்கராய் நடந்த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உம்முடைய சர்வநீதியின்படியே, உமது கோபமும் உக்கிரமமும் உம்முடைய பரிசுத்த பர்வதமாகிய எருசலேம் என்னும் உம்முடைய நகரத்தை விட்டுத் திரும்பும்படி செய்யும்; எங்கள் பாவங்களினாலும் உங்கள் பிதாக்களின் அக்கிரமங்களினாலும் எருசலேமும் உம்முடைய ஜனமாகிய நாங்களும் எங்கள் சுற்றுப்புறத்தார் யாவருக்கும் நிந்தையான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உம்முடைய சர்வநீதியின்படியே, உமது கோபமும் உக்கிரமமும் உம்முடைய பரிசுத்த பர்வதமாகிய எருசலேம் என்னும் உம்முடைய நகரத்தை விட்டுத் திரும்பும்படி செய்யும்; எங்கள் பாவங்களினாலும் உங்கள் பிதாக்களின் அக்கிரமங்களினாலும் எருசலேமும் உம்முடைய ஜனமாகிய நாங்களும் எங்கள் சுற்றுப்புறத்தார் யாவருக்கும் நிந்தையானோ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உம்முடைய சர்வநீதியின்படியே, உமது கோபமும் உக்கிரமமும் உம்முடைய பரிசுத்த பர்வதமாகிய எருசலேம் என்னும் உம்முடைய நகரத்தை விட்டுத் திரும்பும்படி செய்யும்; எங்கள் பாவங்களினாலும் உங்கள் பிதாக்களின் அக்கிரமங்களினாலும் எருசலேமும் உம்முடைய ஜனமாகிய நாங்களும் எங்கள் சுற்றுப்புறத்தார் யாவருக்கும் நிந்தையான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ோதும் எங்கள் தேவனே, நீர் உமது அடியானுடைய விண்ணப்பத்தையும் அவனுடைய கெஞ்சுதலையும் கேட்டு, பாழாய்க் கிடக்கிற உம்முடைய பரிசுத்த ஸ்தலத்தின்மேல் ஆண்டவரினிமித்தம் உமது முகத்தைப் பிரகாசிக்கப்பண்ண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ோதும் எங்கள் தேவனே, நீர் உமது அடியானுடைய விண்ணப்பத்தையும் அவனுடைய கெஞ்சுதலையும் கேட்டு, பாழாய்க் கிடக்கிற உம்முடைய பரிசுத்த ஸ்தலத்தின்மேல் ஆண்டவரினிமித்தம் உமது முகத்தைப் பிரகாசிக்கப்பண்ண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தேவனே, உம்முடைய செவியைச் சாய்த்துக் கேட்டருளும்; உம்முடைய கண்களைத் திறந்து, எங்கள் பாழிடங்களையும், உமது நாமம் தரிக்கப்பட்டிருக்கிற நகரத்தையும் பார்த்தருளும்; நாங்கள் எங்கள் நீதிகளை அல்ல, உம்முடைய மிகுந்த இரக்கங்களையே நம்பி, எங்கள் விண்ணப்பங்களை உமக்கு முன்பாகச் செலுத்து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தேவனே, உம்முடைய செவியைச் சாய்த்துக் கேட்டருளும்; உம்முடைய கண்களைத் திறந்து, எங்கள் பாழிடங்களையும், உமது நாமம் தரிக்கப்பட்டிருக்கிற நகரத்தையும் பார்த்தருளும்; நாங்கள் எங்கள் நீதிகளை அல்ல, உம்முடைய மிகுந்த இரக்கங்களையே நம்பி, எங்கள் விண்ணப்பங்களை உமக்கு முன்பாகச் செலுத்து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ானியேலாகிய நான் எருசலேமின் பாழ்க்கடிப்புகள் நிறைவேறித்தீர எழுபதுவருஷம் செல்லுமென்று கர்த்தர் எரேமியா தீர்க்கதரிசியோடே சொல்லிய வருஷங்களின் தொகையைப் புஸ்தகங்களால் அறிந்துகொ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தேவனே, உம்முடைய செவியைச் சாய்த்துக் கேட்டருளும்; உம்முடைய கண்களைத் திறந்து, எங்கள் பாழிடங்களையும், உமது நாமம் தரிக்கப்பட்டிருக்கிற நகரத்தையும் பார்த்தருளும்; நாங்கள் எங்கள் நீதிகளை அல்ல, உம்முடைய மிகுந்த இரக்கங்களையே நம்பி, எங்கள் விண்ணப்பங்களை உமக்கு முன்பாகச் செலுத்துகிற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ண்டவரே கேளும், ஆண்டவரே மன்னியும், ஆண்டவரே கவனியும்; என் தேவனே, உம்முடைய நிமித்தமாக அதைத் தாமதியாமல் செய்யும்; உம்முடைய நகரத்துக்கும் உம்முடைய ஜனத்துக்கும் உம்முடைய நாமம் தரிக்கப்பட்டிருக்கிறதே என்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ண்டவரே கேளும், ஆண்டவரே மன்னியும், ஆண்டவரே கவனியும்; என் தேவனே, உம்முடைய நிமித்தமாக அதைத் தாமதியாமல் செய்யும்; உம்முடைய நகரத்துக்கும் உம்முடைய ஜனத்துக்கும் உம்முடைய நாமம் தரிக்கப்பட்டிருக்கிறதே என்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 நான் சொல்லி, ஜெபம்பண்ணி, என் பாவத்தையும் என் ஜனமாகிய இஸ்ரவேலின் பாவத்தையும் அறிக்கையிட்டு, என் தேவனுடைய பரிசுத்த பர்வதத்துக்காக என் விண்ணப்பத்தை என் தேவனாகிய கர்த்தருக்கு முன்பாகச் செலுத்திக்கொண்டிருந்த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 நான் சொல்லி, ஜெபம்பண்ணி, என் பாவத்தையும் என் ஜனமாகிய இஸ்ரவேலின் பாவத்தையும் அறிக்கையிட்டு, என் தேவனுடைய பரிசுத்த பர்வதத்துக்காக என் விண்ணப்பத்தை என் தேவனாகிய கர்த்தருக்கு முன்பாகச் செலுத்திக்கொண்டிருந்த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 நான், ஜெபம்பண்ணிக்கொண்டிருக்கும்போதே, முதல் தரிசனத்திலே நான் கண்ட புருஷனாகிய காபிரியேல், வேகமாய்ப் பறந்துவந்து, அந்திப்பலியின் நேரமாகிய வேளையிலே என்னைத் தொ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 நான், ஜெபம்பண்ணிக்கொண்டிருக்கும்போதே, முதல் தரிசனத்திலே நான் கண்ட புருஷனாகிய காபிரியேல், வேகமாய்ப் பறந்துவந்து, அந்திப்பலியின் நேரமாகிய வேளையிலே என்னைத் தொ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எனக்குத் தெளிவுண்டாக்கி, என்னோடே பேசி: தானியேலே, உனக்கு அறிவை உணர்த்தும்படி இப்போது புறப்பட்டுவந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மிகவும் பிரியமானவன். ஆதலால், நீ வேண்டிக்கொள்ளத் தொடங்கினபோதே கட்டளை வெளிப்பட்டது. நான் அதை அறிவிக்கவந்தேன்; இப்போதும் சொல்லுகிற அர்த்தத்தையும் நீ கவனித்துக்கேட்டு, தரிசனத்தை அறிந்துகொ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மிகவும் பிரியமானவன். ஆதலால், நீ வேண்டிக்கொள்ளத் தொடங்கினபோதே கட்டளை வெளிப்பட்டது. நான் அதை அறிவிக்கவந்தேன்; இப்போதும் சொல்லுகிற அர்த்தத்தையும் நீ கவனித்துக்கேட்டு, தரிசனத்தை அறிந்துகொ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உபவாசம்பண்ணி இரட்டிலும் சாம்பலிலும் உட்கார்ந்து தேவனாகிய ஆண்டவரை ஜெபத்தினாலும் விண்ணப்பங்களினாலும் தேட என்முகத்தை அவருக்கு நேராக்க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ீறுதலைத் தவிர்க்கிறதற்கும், பாவங்களைத் தொலைக்கிறதற்கும், அக்கிரமத்தை நிவிர்த்திபண்ணுகிறதற்கும், நித்திய நீதியை வருவிக்கிறதற்கும், தரிசனத்தையும் தீர்க்கதரிசனத்தையும் முத்திரிக்கிறதற்கும், மகா பரிசுத்தமுள்ளவரை அபிஷேகம்பண்ணுகிறதற்கும், உன் ஜனத்தின்மேலும் உன் பரிசுத்த நகரத்தின்மேலும் எழுபதுவாரங்கள் செல்லும்படி குறிக்கப்பட்டிருக்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ீறுதலைத் தவிர்க்கிறதற்கும், பாவங்களைத் தொலைக்கிறதற்கும், அக்கிரமத்தை நிவிர்த்திபண்ணுகிறதற்கும், நித்திய நீதியை வருவிக்கிறதற்கும், தரிசனத்தையும் தீர்க்கதரிசனத்தையும் முத்திரிக்கிறதற்கும், மகா பரிசுத்தமுள்ளவரை அபிஷேகம்பண்ணுகிறதற்கும், உன் ஜனத்தின்மேலும் உன் பரிசுத்த நகரத்தின்மேலும் எழுபதுவாரங்கள் செல்லும்படி குறிக்கப்பட்டி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ீறுதலைத் தவிர்க்கிறதற்கும், பாவங்களைத் தொலைக்கிறதற்கும், அக்கிரமத்தை நிவிர்த்திபண்ணுகிறதற்கும், நித்திய நீதியை வருவிக்கிறதற்கும், தரிசனத்தையும் தீர்க்கதரிசனத்தையும் முத்திரிக்கிறதற்கும், மகா பரிசுத்தமுள்ளவரை அபிஷேகம்பண்ணுகிறதற்கும், உன் ஜனத்தின்மேலும் உன் பரிசுத்த நகரத்தின்மேலும் எழுபதுவாரங்கள் செல்லும்படி குறிக்கப்பட்ட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நீ அறிந்து உணர்ந்துகொள்ளவேண்டியது என்னவென்றால்: எருசலேமைத் திரும்ப எடுப்பித்துக்கட்டுகிறதற்கான கட்டளை வெளிப்படுவதுமுதல், பிரபுவாகிய மேசியா வருமட்டும் ஏழு வாரமும், அறுபத்திரண்டு வாரமும் செல்லும்; அவைகளில் வீதிகளும் அலங்கங்களும் மறுபடியும் கட்டப்படும்; ஆனாலும் இடுக்கமான காலங்களில் இப்படியா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நீ அறிந்து உணர்ந்துகொள்ளவேண்டியது என்னவென்றால்: எருசலேமைத் திரும்ப எடுப்பித்துக்கட்டுகிறதற்கான கட்டளை வெளிப்படுவதுமுதல், பிரபுவாகிய மேசியா வருமட்டும் ஏழு வாரமும், அறுபத்திரண்டு வாரமும் செல்லும்; அவைகளில் வீதிகளும் அலங்கங்களும் மறுபடியும் கட்டப்படும்; ஆனாலும் இடுக்கமான காலங்களில் இப்படியா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நீ அறிந்து உணர்ந்துகொள்ளவேண்டியது என்னவென்றால்: எருசலேமைத் திரும்ப எடுப்பித்துக்கட்டுகிறதற்கான கட்டளை வெளிப்படுவதுமுதல், பிரபுவாகிய மேசியா வருமட்டும் ஏழு வாரமும், அறுபத்திரண்டு வாரமும் செல்லும்; அவைகளில் வீதிகளும் அலங்கங்களும் மறுபடியும் கட்டப்படும்; ஆனாலும் இடுக்கமான காலங்களில் இப்படியா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அறுபத்திரண்டு வாரங்களுக்குப் பின்பு மேசியா சங்கரிக்கப்படுவார்; ஆனாலும் தமக்காக அல்ல; நகரத்தையும் பரிசுத்த ஸ்தலத்தையும் வரப்போகிற பிரபுவின் ஜனங்கள் அழித்துப்போடுவார்கள்; அதின்முடிவு ஜலப்பிரவாகம்போல இருக்கும்; முடிவுபரியந்தம் யுத்தமும் நாசமும் உண்டாக நியமிக்கப்பட்ட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அறுபத்திரண்டு வாரங்களுக்குப் பின்பு மேசியா சங்கரிக்கப்படுவார்; ஆனாலும் தமக்காக அல்ல; நகரத்தையும் பரிசுத்த ஸ்தலத்தையும் வரப்போகிற பிரபுவின் ஜனங்கள் அழித்துப்போடுவார்கள்; அதின்முடிவு ஜலப்பிரவாகம்போல இருக்கும்; முடிவுபரியந்தம் யுத்தமும் நாசமும் உண்டாக நியமிக்கப்பட்ட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அறுபத்திரண்டு வாரங்களுக்குப் பின்பு மேசியா சங்கரிக்கப்படுவார்; ஆனாலும் தமக்காக அல்ல; நகரத்தையும் பரிசுத்த ஸ்தலத்தையும் வரப்போகிற பிரபுவின் ஜனங்கள் அழித்துப்போடுவார்கள்; அதின்முடிவு ஜலப்பிரவாகம்போல இருக்கும்; முடிவுபரியந்தம் யுத்தமும் நாசமும் உண்டாக நியமிக்கப்பட்ட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வர் ஒரு வாரமளவும் அநேகருக்கு உடன்படிக்கையை உறுதிப்படுத்தி அந்த வாரம் பாதி சென்றபோது பலியையும் காணிக்கையையும் ஒழியப்பண்ணுவார்; அருவருப்பான செட்டைகளோடே பாழாக்குகிறவன் வந்து இறங்குவான், நிர்ணயிக்கப்பட்டிருக்கிற நிர்மூலம் பாழாக்குகிறவன்மேல் தீருமட்டும் சொரியும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உபவாசம்பண்ணி இரட்டிலும் சாம்பலிலும் உட்கார்ந்து தேவனாகிய ஆண்டவரை ஜெபத்தினாலும் விண்ணப்பங்களினாலும் தேட என்முகத்தை அவருக்கு நேராக்க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வர் ஒரு வாரமளவும் அநேகருக்கு உடன்படிக்கையை உறுதிப்படுத்தி அந்த வாரம் பாதி சென்றபோது பலியையும் காணிக்கையையும் ஒழியப்பண்ணுவார்; அருவருப்பான செட்டைகளோடே பாழாக்குகிறவன் வந்து இறங்குவான், நிர்ணயிக்கப்பட்டிருக்கிற நிர்மூலம் பாழாக்குகிறவன்மேல் தீருமட்டும் சொரியும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வர் ஒரு வாரமளவும் அநேகருக்கு உடன்படிக்கையை உறுதிப்படுத்தி அந்த வாரம் பாதி சென்றபோது பலியையும் காணிக்கையையும் ஒழியப்பண்ணுவார்; அருவருப்பான செட்டைகளோடே பாழாக்குகிறவன் வந்து இறங்குவான், நிர்ணயிக்கப்பட்டிருக்கிற நிர்மூலம் பாழாக்குகிறவன்மேல் தீருமட்டும் சொரியும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ல்தேயருடைய ராஜ்யத்தின்மேல் ராஜாவாக்கப்பட்ட மேதிய குலத்தானாகிய அகாஸ்வேருவின் புத்திரனான தரியு ராஜ்யபாரம்பண்ணுகிற முதலாம் வருஷத்திலே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தேவனாகிய கர்த்தரை நோக்கி ஜெபம்பண்ணி, பாவ அறிக்கைசெய்து: ஆ ஆண்டவரே, உம்மில் அன்புகூர்ந்து, உம்முடைய கற்பனைகளைக் கைக்கொள்ளுகிறவர்களுக்கு உடன்படிக்கையையும் கிருபையையும் காக்கிற மகத்துவமும் பயங்கரமுமான தேவனே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தேவனாகிய கர்த்தரை நோக்கி ஜெபம்பண்ணி, பாவ அறிக்கைசெய்து: ஆ ஆண்டவரே, உம்மில் அன்புகூர்ந்து, உம்முடைய கற்பனைகளைக் கைக்கொள்ளுகிறவர்களுக்கு உடன்படிக்கையையும் கிருபையையும் காக்கிற மகத்துவமும் பயங்கரமுமான தேவனே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தேவனாகிய கர்த்தரை நோக்கி ஜெபம்பண்ணி, பாவ அறிக்கைசெய்து: ஆ ஆண்டவரே, உம்மில் அன்புகூர்ந்து, உம்முடைய கற்பனைகளைக் கைக்கொள்ளுகிறவர்களுக்கு உடன்படிக்கையையும் கிருபையையும் காக்கிற மகத்துவமும் பயங்கரமுமான தேவனே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हम लोगों ने तो पाप, कुटिलता, दुष्टता और बलवा किया है, और तेरी आज्ञाओं और नियमों को तोड़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तेरे जो दास नबी लोग, हमारे राजाओं, हाकिमों, पूर्वजों और सब साधारण लोगों से तेरे नाम से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थे, उनकी हम ने नहीं सुन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े प्रभु, तू धर्मी है, परन्तु हम लोगों को आज के दिन लज्जित होना पड़ता है, अर्थात यरूशले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वासी आदि सब यहूदी, क्या समीप क्या दूर के सब इस्राएली लोग जिन्हें तू ने उस विश्वासघात के कारण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तेरा किया था, देश देश में बरबस कर दिया है, उन सभों को लज्जित होना प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े यहोवा हम लोगों ने अपने राजाओं, हाकिमों और पूर्वजों समेत तेरे विरुद्ध पाप किया है, इस कारण ह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लज्जित होना प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, यद्यपि हम अपने परमेश्वर प्रभु से फिर गए, तौभी तू दयासागर और क्षमा की खानि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म तो अपने परमेश्वर यहोवा की शिक्षा सुनने पर भी उस पर नहीं चले जो उसने अपने दास नबियों से हम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के राज्य के पहिले वर्ष में, मुझ दानिय्येल ने शास्त्र के द्वारा समझ लिया कि यरूशलेम की उजड़ी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ा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रन सब इस्राएलियों ने तेरी व्यवस्था का उल्लंघन किया, और ऐसे हट गए कि तेरी नहीं सुनी। इस कारण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प की चर्चा परमेश्वर के दास मूसा की व्यवस्था में लिखी हुई है, वह शाप हम पर घट गया, क्योंकि हम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विरुद्ध पाप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उसने हमारे और न्यायियों के विषय जो वचन कहे थे, उन्हें हम पर यह बड़ी विपत्ति डालकर पूरा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यहां तक कि जैसी विपत्ति यरूशलेम पर पड़ी है, वैसी सारी धरती पर और कहीं नहीं पड़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ैसे मूसा की व्यवस्था में लिखा है, वैसे ही यह सारी विपत्ति हम पर आ पड़ी है, तौभी हम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यहोवा को मनाने के लिये न तो अपने अधर्म के कामों से फिरे, और ने तेरी सत्य बातों पर ध्य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 कारण यहोवा ने सोच विचार कर हम पर विपत्ति डाली है; क्योंकि हमारा परमेश्वर यहोवा जितने काम क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शा यहोवा के उस वचन के अनुसार, जो यिर्मयाह नबी के पास पहुंचा था, कुछ वर्षों के बीतने पर अर्थात सत्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उन सभों में धर्मी ठहरता है; परन्तु हम ने उसकी नहीं सुन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अब, हे हमारे परमेश्वर, हे प्रभु, तू ने अपनी प्रजा को मिस्र देश से, बली हाथ के द्वारा निका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कर अपना ऐसा बड़ा नाम किया, जो आज तक प्रसिद्ध है, परन्तु हम ने पाप किया है और दुष्टता ही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हे प्रभु, हमारे पापों और हमारे पुरखाओं के अधर्म के कामों के कारण यरूशलेम की और तेरी प्रजा की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े आस पास के सब लोगों की ओर से नामधराई हो रही है; तौभी तू अपने सब धर्म के कामों के कारण अप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रोध और जलजलाहट अपने नगर यरूशलेम पर से उतार दे, जो तेरे पवित्र पर्वत पर बस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े हमारे परमेश्वर, अपने दास की प्रार्थना और गिड़गड़ाहट सुनकर, अपने उजड़े हुए पवित्र स्थान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मुख का प्रकाश चमका; हे प्रभु, अपने नाम के निमित्त यह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े मेरे परमेश्वर, कान लगाकर सुन, आंख खोल कर हमारी उजड़ी हुई दशा और उस नगर को भी देख जो त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लाता है; क्योंकि हम जो तेरे साम्हने गिड़गिड़ाकर प्रार्थना करते हैं, सो अपने धर्म के कामों पर नही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्ष के बाद पूरी हो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न तेरी बड़ी दया ही के कामों पर भरोसा रख कर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 प्रभु, सुन ले; हे प्रभु, पाप क्षमा कर; हे प्रभु, ध्यान देकर जो करता है उसे कर, विलम्ब न क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े मेरे परमेश्वर, तेरा नगर और तेरी प्रजा तेरी ही कहलाती है; इसलिये अपने नाम के निमित्त ऐसा ही कर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स प्रकार मैं प्रार्थना करता, और अपने और अपने इस्राएली जाति भाइयों के पाप का अंगीकार करता हु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परमेश्वर यहोवा के सम्मुख उसके पवित्र पर्वत के लिये गिड़गिड़ाकर बिनती करता ही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वह पुरूष जिब्राएल जिस मैं ने उस समय देखा जब मुझे पहिले दर्शन हुआ था, उसने वेग से उड़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पाकर, सांझ के अन्नबलि के समय मुझ को छू लिया; और मुझे समझाकर मेरे साथ बातें 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ने मुझ से कहा, हे दानिय्येल, मैं तुझे बुद्धि और प्रविणता देने को अभी निकल आ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तू गिड़गिड़ाकर बिनती करने लगा, तब ही इसकी आज्ञा निकली, इसलिये मैं तुझे बताने आया हूं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अति प्रिय ठहरा है; इसलिये उस विषय को समझ ले और दर्शन की बात का अर्थ बूझ 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मैं अपना मुख परमेश्वर की ओर कर के गिड़गिड़ाहट के साथ प्रार्थना करने लगा, और उपवास कर, टा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ेरे लोगों और तेरे पवित्र नगर के लिये सत्तर सप्ताह ठहराए गए हैं कि उनके अन्त तक अपराध का हो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द हो, और पापों को अन्त और अधर्म का प्रायश्चित्त किया जाए, और युगयुग की धामिर्कता प्रगट होए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र्शन की बात पर और भविष्यवाणी पर छाप दी जाए, और परमपवित्र का अभिषेक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सो यह जान और समझ ले, कि यरूशलेम के फिर बसाने की आज्ञा के निकलने से ले कर अभिषिक्त प्रधान के सम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सात सप्ताह बीतेंगे। फिर बासठ सप्ताहों के बीतने पर चौक और खाई समेत वह नगर कष्ट के समय में फ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सा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न बासठ सप्ताहों के बीतने पर अभिषिक्त पुरूष काटा जाएगा: और उसके हाथ कुछ न लगेगा; और आ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धान की प्रजा नगर और पवित्रस्थान को नाश तो करेगी। परन्तु उस प्रधान का अन्त ऐसा होगा जैसा बाढ़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ता है; तौभी उसके अन्त तक लड़ाई होती रहेगी; क्योंकि उसका उजड़ जाना निश्चय ठान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वह प्रधान एक सप्ताह के लिये बहुतों के संग दृढ़ वाचा बान्धेगा, परन्तु आधे सप्ताह के बीतन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, राख में बैठ कर वरदान मांग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मेलबलि और अन्नबलि को बन्द करेगा; और कंगूरे पर उजाड़ने वाली घृणित वस्तुएं दिखाई देंगी और निश्चय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नी हुई बात के समाप्त होने तक परमेश्वर का क्रोध उजाड़ने वाले पर पड़ा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मादी क्षयर्ष का पुत्र दारा, जो कसदियों के देश पर राजा ठहराया ग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ने अपने परमेश्वर यहोवा से इस प्रकार प्रार्थना की और पाप का अंगीकार किया, हे प्रभु, तू महान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ययोग्य परमेश्वर है, जो अपने प्रेम रखने और आज्ञा मानने वालों के साथ अपनी वाचा को पूरा करता और करूण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रह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2026-09-07T01:00:23Z</dcterms:created>
  <dcterms:modified xsi:type="dcterms:W3CDTF">2026-09-07T01:00:23Z</dcterms:modified>
  <dc:title>दानिय्येल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