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8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 யாருண்டு
நன்மை செய்ய நீருண்டு
உம்மைத் தானே நம்புவேன்
என் தே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ான் எந்தன் வாழ்வில்
ஆதாரமாய் நினைத்து உள்ளேன்
நீர் இல்லா எந்தன் வாழ்க்கை
வீணாய் தானே போகுதைய்ய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ஷடாய் ஆராதிப்பேன்
எலோஹிம் ஆராதிப்பேன்
அடோனாய் ஆராதிப்பேன்
இயேசுவே ஆராதிப்ப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ி நின்ற என்னைக் கண்டு
கண்ணீரைத் துடைத்தவரே
காலமெல்லாம் கண்மணிபோல
கரம்பிடித்து காத்த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ின் பாதைதனில்
மனம் தளர்ந்து நின்ற என்னை
மருத்துவராய் நீரே வந்து
மறுவாழ்வு தந்தீரைய்ய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2026-09-16T16:02:50Z</dcterms:created>
  <dcterms:modified xsi:type="dcterms:W3CDTF">2026-09-16T16:02:50Z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