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ராஜா அவனை லோதேபாரிலிருக்கிற அம்மியேலின் குமாரனாகிய மாகீரின் வீட்டிலிருந்து அழைப்ப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மாரனாகிய யோனத்தானின் மகன் மேவிபோசேத் தாவீதினிடத்தில் வந்தபோது, முகங்குப்புற விழுந்துவணங்கினான்; அப்பொழுது தாவீது: மேவிபோசேத்தே என்றான்; அவன்: இதோ, அடியேன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மாரனாகிய யோனத்தானின் மகன் மேவிபோசேத் தாவீதினிடத்தில் வந்தபோது, முகங்குப்புற விழுந்துவணங்கினான்; அப்பொழுது தாவீது: மேவிபோசேத்தே என்றான்; அவன்: இதோ, அடியேன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அவனைப் பார்த்து: நீ பயப்படாதே; உன் தகப்பனாகிய யோனத்தான்நிமித்தம் நான் நிச்சயமாய் உனக்குத் தயைசெய்து, உன் தகப்பனாகிய சவுலின் நிலங்களையெல்லாம் உனக்குத் திரும்பக்கொடுப்பேன்; நீ என் பந்தியில் நித்தம் அப்பம் புசிப்பாய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அவனைப் பார்த்து: நீ பயப்படாதே; உன் தகப்பனாகிய யோனத்தான்நிமித்தம் நான் நிச்சயமாய் உனக்குத் தயைசெய்து, உன் தகப்பனாகிய சவுலின் நிலங்களையெல்லாம் உனக்குத் திரும்பக்கொடுப்பேன்; நீ என் பந்தியில் நித்தம் அப்பம் புசிப்பாய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ாவீது அவனைப் பார்த்து: நீ பயப்படாதே; உன் தகப்பனாகிய யோனத்தான்நிமித்தம் நான் நிச்சயமாய் உனக்குத் தயைசெய்து, உன் தகப்பனாகிய சவுலின் நிலங்களையெல்லாம் உனக்குத் திரும்பக்கொடுப்பேன்; நீ என் பந்தியில் நித்தம் அப்பம் புசிப்பாய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வணங்கி: செத்த நாயைப்போலிருக்கிற என்னை நீர் நோக்கிப்பார்க்கிறதற்கு, உமது அடியான் எம்மாத்திர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 சவுலின் வேலைக்காரனாகிய சீபாவை அழைப்பித்து, அவனை நோக்கி: சவுலுக்கும் அவர் வீட்டார் எல்லாருக்கும் இருந்த யாவையும் உன் எஜமானுடைய குமாரனுக்குக் கொடுத்த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ராஜா சவுலின் வேலைக்காரனாகிய சீபாவை அழைப்பித்து, அவனை நோக்கி: சவுலுக்கும் அவர் வீட்டார் எல்லாருக்கும் இருந்த யாவையும் உன் எஜமானுடைய குமாரனுக்குக் கொடுத்த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குமாரரையும் உன் வேலைக்காரரையும் கூட்டிக்கொண்டு, உன் எஜமானுடைய குமாரன் புசிக்க அப்பம் உண்டாயிருக்கும்படி, அந்த நிலத்தைப் பயிரிட்டு அதின் பலனைச் சேர்ப்பாயாக; உன் எஜமானுடைய குமாரன் மேவிபோசேத் நிமித்தம் என் பந்தியிலே அப்பம் புசிப்பான் என்றான்; சீபாவுக்குப் பதினைந்து குமாரரும் இருபது வேலைக்காரரும் இரு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னத்தான்நிமித்தம் என்னால் தயவுபெறத்தக்கவன் எவனாவது சவுலின் வீட்டாரில் இன்னும் மீதியாயிருக்கிறவன் உண்டா என்று தாவீது கேட்ட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குமாரரையும் உன் வேலைக்காரரையும் கூட்டிக்கொண்டு, உன் எஜமானுடைய குமாரன் புசிக்க அப்பம் உண்டாயிருக்கும்படி, அந்த நிலத்தைப் பயிரிட்டு அதின் பலனைச் சேர்ப்பாயாக; உன் எஜமானுடைய குமாரன் மேவிபோசேத் நிமித்தம் என் பந்தியிலே அப்பம் புசிப்பான் என்றான்; சீபாவுக்குப் பதினைந்து குமாரரும் இருபது வேலைக்காரரும் இரு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குமாரரையும் உன் வேலைக்காரரையும் கூட்டிக்கொண்டு, உன் எஜமானுடைய குமாரன் புசிக்க அப்பம் உண்டாயிருக்கும்படி, அந்த நிலத்தைப் பயிரிட்டு அதின் பலனைச் சேர்ப்பாயாக; உன் எஜமானுடைய குமாரன் மேவிபோசேத் நிமித்தம் என் பந்தியிலே அப்பம் புசிப்பான் என்றான்; சீபாவுக்குப் பதினைந்து குமாரரும் இருபது வேலைக்காரரும் இ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ையால் நீ உன் குமாரரையும் உன் வேலைக்காரரையும் கூட்டிக்கொண்டு, உன் எஜமானுடைய குமாரன் புசிக்க அப்பம் உண்டாயிருக்கும்படி, அந்த நிலத்தைப் பயிரிட்டு அதின் பலனைச் சேர்ப்பாயாக; உன் எஜமானுடைய குமாரன் மேவிபோசேத் நிமித்தம் என் பந்தியிலே அப்பம் புசிப்பான் என்றான்; சீபாவுக்குப் பதினைந்து குமாரரும் இருபது வேலைக்காரரும் இருந்த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பா, ராஜாவை நோக்கி: ராஜாவாகிய என் ஆண்டவன் தமது அடியானுக்குக் கட்டளையிட்டபடியெல்லாம் உமது அடியானாகிய நான் செய்வேன் என்றான். ராஜகுமாரரில் ஒருவனைப்போல, மேவிபோசேத் என் பந்தியிலே அசனம்பண்ணுவான் என்று ராஜா சொன்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ீபா, ராஜாவை நோக்கி: ராஜாவாகிய என் ஆண்டவன் தமது அடியானுக்குக் கட்டளையிட்டபடியெல்லாம் உமது அடியானாகிய நான் செய்வேன் என்றான். ராஜகுமாரரில் ஒருவனைப்போல, மேவிபோசேத் என் பந்தியிலே அசனம்பண்ணுவான் என்று ராஜா 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விபோசேத்திற்கு மீகா என்னும் பேருள்ள சிறுவனாகிய ஒரு குமாரன் இருந்தான், சீபாவின் வீட்டிலே குடியிருந்த யாவரும் மேவிபோசேத்திற்கு வேலைக்காரராயிரு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விபோசேத்திற்கு மீகா என்னும் பேருள்ள சிறுவனாகிய ஒரு குமாரன் இருந்தான், சீபாவின் வீட்டிலே குடியிருந்த யாவரும் மேவிபோசேத்திற்கு வேலைக்காரராயிருந்த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விபோசேத் ராஜாவின் பந்தியில் நித்தம் அசனம்பண்ணுகிறவனாயிருந்தபடியினால், எருசலேமிலே குடியிருந்தான்; அவனுக்கு இரண்டு காலும் முடமா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ேவிபோசேத் ராஜாவின் பந்தியில் நித்தம் அசனம்பண்ணுகிறவனாயிருந்தபடியினால், எருசலேமிலே குடியிருந்தான்; அவனுக்கு இரண்டு காலும் முடமாய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வுலின் வீட்டு வேலைக்காரனாகிய சீபா என்னும் பேருள்ளவனைத் தாவீதினிடத்தில் அழைத்துவந்தார்கள்; ராஜா அவனைப் பார்த்து: நீதானா சீபா என்று கேட்டான்; அவன் அடியேன்தா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சவுலின் வீட்டு வேலைக்காரனாகிய சீபா என்னும் பேருள்ளவனைத் தாவீதினிடத்தில் அழைத்துவந்தார்கள்; ராஜா அவனைப் பார்த்து: நீதானா சீபா என்று கேட்டான்; அவன் அடியேன்தான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: தேவன்நிமித்தம் நான் சவுலின் குடும்பத்தாருக்குத் தயைசெய்யும்படி அவன் வீட்டாரில் யாதொருவன் இன்னும் மீதியாய் இருக்கிறானா என்று கேட்டதற்கு, சீபா ராஜாவைப் பார்த்து: இன்னும் யோனத்தானுக்கு இரண்டு கால்களும் முடமான ஒரு குமாரன் இருக்கிறா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ராஜா: தேவன்நிமித்தம் நான் சவுலின் குடும்பத்தாருக்குத் தயைசெய்யும்படி அவன் வீட்டாரில் யாதொருவன் இன்னும் மீதியாய் இருக்கிறானா என்று கேட்டதற்கு, சீபா ராஜாவைப் பார்த்து: இன்னும் யோனத்தானுக்கு இரண்டு கால்களும் முடமான ஒரு குமாரன் இருக்கிறான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ங்கே என்று ராஜா கேட்டதற்கு, சீபா ராஜாவைப் பார்த்து: இதோ, அவன் லோதேபாரிலே அம்மியேலின் குமாரனாகிய மாகீரின் வீட்டில் இருக்கிறான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எங்கே என்று ராஜா கேட்டதற்கு, சீபா ராஜாவைப் பார்த்து: இதோ, அவன் லோதேபாரிலே அம்மியேலின் குமாரனாகிய மாகீரின் வீட்டில் இருக்கிறான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தாவீதுராஜா அவனை லோதேபாரிலிருக்கிற அம்மியேலின் குமாரனாகிய மாகீரின் வீட்டிலிருந்து அழைப்பித்த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7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ప్పిం 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సౌలు కుమారుడైన యోనాతానునకు పుట్టిన మెఫీబోషెతు దావీదునొద్దకు వచ్చి సాగిలపడి నమస్కారము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మెఫీబోషెతూ అని అతని పిలిచి నప్పుడు అతడుచిత్తము, నీ దాసుడనైన నేనున్నా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ందుకు దావీదునీవు భయపడవద్దు, నీ తండ్రియైన యోనాతాను నిమిత్తము నిజముగా నేను నీకు ఉపకారము చూపి,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తరుడైన సౌలు భూమి అంతయు నీకు మరల ఇప్పింతును; మరియు నీవు సదాకాలము నా బల్లయొద్దనే భోజనముచేయుదువ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ెలవియ్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తడు నమస్క రించిచచ్చిన కుక్కవంటివాడనైన నాయెడల నీవు దయ చూపుటకు నీ దాసుడనగు నేను ఎంతటివాడను?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ప్పుడు రాజు సౌలు సేవకుడైన సీబాను పిలువనంపిసౌలునకును అతని కుటుంబమునకును కలిగిన సొత్తంతటిని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జమానుని కుమారునికి నేనిప్పించి యున్నా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కాబట్టి నీవును నీ కుమారులును నీ దాసులును అతనికొరకు ఆ భూమిని సాగుబడిజేసి, నీ యజమాను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యోనాతానునుబట్టి నేను ఉపకారము చూపుటకు సౌలు కుటుంబములో ఎవడైన కలడాయని దావీదు అడి 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నికిభోజనమునకై ఆహారము కలుగునట్లు నీవు దాని పంట తేవలెను; నీ యజమానుని కుమారుడైన మెఫీబోషెత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ల్లప్పుడును నా బల్లయొద్దనే భోజనము చేయునని సెల విచ్చెను. ఈ సీబాకు పదునైదుమంది కుమారులును ఇరువదిమంద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లును ఉ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నా యేలినవాడగు రాజు తన దాసునికిచ్చిన యాజ్ఞ అంతటి చొప్పున నీ దాసుడనైన నేను చేసెదనని సీబా రాజ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ెను. కాగా మెఫీబోషెతు రాజకుమారులలో ఒకడైనట్టుగా రాజు బల్లయొద్దనే భోజనము చేయుచ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మెఫీ బోషెతునకు ఒకచిన్న కుమారుడుండెను, వాని పేరు మీకా. మరియు సీబా యింటిలో కాపురమున్న వారంద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ెఫీబోషెతునకు దాసులుగా ఉ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మెఫీబోషెతు యెరూషలేములో కాపురముండి సదాకాలము రాజు బల్లయొద్ద భోజనము చేయుచుండెను. అతని కాళ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ెండును కుంటి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సౌలు కుటుంబమునకు సేవకుడగు సీబాయను ఒకడుండగా వారు అతనిని దావీదునొద్దకు పిలువనంపిరి. రాజుసీబా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ేగదా అని అడుగగా అతడునీ దాసుడనైన నేనే సీబాను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​రాజుయెహోవా నాకు దయచూపినట్లుగా నేను ఉపకారము చేయుటకు సౌలు కుటుంబములో ఎవడైననొకడు శేషించియున్నాడ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ని అతని నడుగగా సీబాయోనాతానుకు కుంటికాళ్లు గల కుమారుడొకడున్నాడని రాజుతో మనవి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​అతడెక్కడ ఉన్నాడని రాజు అడుగగా సీబాచిత్త గించుము, అతడు లోదెబారులో అమీ్మయేలు కుమారుడగు మాకీరు ఇం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ున్నాడని రాజు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అప్పుడు రాజైన దావీదు మనుష్యులను పంపి లోదెబారులో నున్న అమీ్మయేలు కుమారుడగు మాకీరు ఇంటనుండి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2026-06-03T15:11:37Z</dcterms:created>
  <dcterms:modified xsi:type="dcterms:W3CDTF">2026-06-03T15:11:37Z</dcterms:modified>
  <dc:title>2 சாமுவேல்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