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63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ே! ஜெயா! ஜெயா!
அகமகிழ்ந்தனைவரும் பாடிட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ே! ஜெயா! ஜெயா!
அகமகிழ்ந்தனைவரும் பாடிட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னரட்சகர், நாதர் நமை (2)
இந்த நாள்வரை ஞாலமதினில் காத்தார் - புகழ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ே! ஜெயா! ஜெயா!
அகமகிழ்ந்தனைவரும் பாடிட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ங்கு கனம், வளர் செங்கோலரசிவை
தளராதுள கிறிஸ்தானவராம்,
எங்கள் ரட்சகரேசு நமை (2)
வெகு இரக்கங் கிருபையுடன் ரட்சித்ததால் – புகழ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ே! ஜெயா! ஜெயா!
அகமகிழ்ந்தனைவரும் பாடிட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ுந்து வருட மதினில் மனுடரில் வெகு
மோசகஸ்திகள் தனிலேயுழல,
தந்து நமக்குயிருடையுணவும் (2)
வெகு தயவுடன் இயேசு தற்காத்ததினால். – புகழ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ே! ஜெயா! ஜெயா!
அகமகிழ்ந்தனைவரும் பாடிட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ஞ்சம் பசிக்கும் பட்டயத்துக்கும் வெகு கொடும்
பாழ் கொள்ளை நோய் விஷதோஷத்திற்கும்,
தஞ்ச ரட்சகர் தவிர்த்து நமை (2)
இத்தரை தனில் குறை தணித்தாற்றியதால், – புகழ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2026-09-16T23:07:37Z</dcterms:created>
  <dcterms:modified xsi:type="dcterms:W3CDTF">2026-09-16T23:07:37Z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