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7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'Tis the grandest theme through the ages rung, 
'Tis the grandest theme for a mortal tongue, 
'Tis the grandest theme that the world e'er sung, 
Our God is able to deliver thee ! 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is a - - - ble to deliver thee, 
He is a ble to deliver thee ; 
Though by sin opprest, go to Him for rest : 
Our God is able to deliver thee !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'Tis the grandest theme heard on earth or main,  
'Tis the grandest theme for a mortal strain,
'Tis the grandest theme, tell it out again, 
Our God is able to deliver thee ! 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'Tis the grandest theme, let the tidings roll 
To the guilty heart, to the weary soul ;
Look to God in faith, He will make thee whole : 
Our God is able to deliver thee ! 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2026-07-30T21:54:05Z</dcterms:created>
  <dcterms:modified xsi:type="dcterms:W3CDTF">2026-07-30T21:54:05Z</dcterms:modified>
  <dc:title>Hymn : 848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