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9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anks for Thy Word, O blessed Redeemer ! 
Open our eyes its beauty to see ; 
Grant us Thy grace to study it wisely, 
Close every heart to all but The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anks for the Bible, offering so freely 
Pardon and peace to all who believe ; 
Help us, O Lord, its counsel to follow, 
Meekly by faith its truth receiv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anks for Thy Word of precept and 
promise,
Lamp to our feet and light to our way, 
Points us afar where pleasures immortal 
Bloom in Thine own bright realm of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Blessed are they who keep its commandments, 
They shall abide for ever with Thee ; 
Close by the clear and beautiful river, 
Sharing the fruits of life's fair tree. ]]></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2026-09-09T11:17:47Z</dcterms:created>
  <dcterms:modified xsi:type="dcterms:W3CDTF">2026-09-09T11:17:47Z</dcterms:modified>
  <dc:title>Hymn : 266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