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13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how happy are they above ! 
Who the Saviour obey, 
And have laid up their treasures 
Tongue can never express 
The sweet comfort and peace 
Of a soul in its earliest l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at sweet comfort was mine, 
When the favour divine [Lamb ; 
I received through the blood of the 
When my heart first believed, 
What a joy 1 received, 
What a heaven in Jesus's na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'Twas a heaven below 
My Redeemer to know ; 
And the angels could do nothing more 
Than to fall at His feet, 
And the story repeat, 
And the Lover of sinners ad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 all the day long 
Was my joy and my song ; 
Oh that all His salvation might see ! 
He hath loved me, I cried ; 
He hath suffered and died 
To redeem even rebels like m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the rapturous height 
Of that holy delight 
Which I felt in the life-giving blood ! 
Of my Saviour possessed, 
I was perfectly blessed, 
As if filled with the fulness of Go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2026-09-16T21:44:48Z</dcterms:created>
  <dcterms:modified xsi:type="dcterms:W3CDTF">2026-09-16T21:44:48Z</dcterms:modified>
  <dc:title>Hymn : 889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