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rd on the sword and armour ! 
Go, raise the banner high ! 
The Captain of Salvation 
To thee is ever nigh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wave the glorious banner ! 
Press forward in His name ; . . 
Fear not, for soon thy Captain 
Will victory proclaim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ird on the sword and armour ! 
Let faith be thy strong shield ; 
His promise shall sustain thee 
On every battlefie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ird on the sword and armour ! 
Press on, the foe to fight ; 
No enemy can harm thee. 
For God sustains the r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2026-07-31T14:54:08Z</dcterms:created>
  <dcterms:modified xsi:type="dcterms:W3CDTF">2026-07-31T14:54:08Z</dcterms:modified>
  <dc:title>Hymn : 676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