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உன்னைத் துதித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அப்பா இயேச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ு நீரும் வருவீர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உம்மை நான் காண்பேன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ள்ளம் புதுக்கவி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உம்மை நான் பாடும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அப்பா 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இயேசு என்னோடு பேசினால் – என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டமுடியாத சந்தோஷ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த்தால் என்னை நிரப்பீனி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ைலத்தால் அபிஷேகி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அப்பா இயேச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னே என்று நீ கூப்பிடும்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யில் என்னுள்ளம் பொங்குத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் என்னைக் காத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2026-09-16T21:43:27Z</dcterms:created>
  <dcterms:modified xsi:type="dcterms:W3CDTF">2026-09-16T21:43:27Z</dcterms:modified>
  <dc:title>துதிப் பாடல்கள் : 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