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உன்னைத் துதித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அப்பா இயேச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று நீரும் வருவீர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உம்மை நான் காண்பேன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உள்ளம் புதுக்கவிய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உம்மை நான் பாடும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அப்பா இயேச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இயேசு என்னோடு பேசினால் – என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டமுடியாத சந்தோஷ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த்தால் என்னை நிரப்பீனி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தைலத்தால் அபிஷேகி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அப்பா இயேச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னே என்று நீ கூப்பிடும் போ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யில் என்னுள்ளம் பொங்குத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 போல் என்னைக் காத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2026-07-30T20:00:49Z</dcterms:created>
  <dcterms:modified xsi:type="dcterms:W3CDTF">2026-07-30T20:00:49Z</dcterms:modified>
  <dc:title>துதிப் பாடல்கள் : 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