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Jesus bear the cross alone, 
And all the world go free ? 
No, there's a cross for every one, 
And there's a cross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consecrated cross I'll bear, 
Till death shall set me free : 
And then go home my crown to wear, 
For there's a crown for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Upon the crystal pavement, down 
At Jesus' pierced feet, 
With joy I'll cast my golden crown, 
And His dear name repea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precious cross ! O glorious crown ! 
O resurrection day ! 
Ye angels, from the stars come down, 
And bear my soul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2026-09-14T11:45:38Z</dcterms:created>
  <dcterms:modified xsi:type="dcterms:W3CDTF">2026-09-14T11:45:38Z</dcterms:modified>
  <dc:title>Hymn : 610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