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ைஞனைப்போல் தம்முடைய வில்லை நாணேற்றினார்; சத்துருவைப்போல் தம்முடைய வலதுகரத்தை நீட்டிநின்று, கண்ணுக்கு இன்பமானதையெல்லாம் அழித்துப்போட்டார்; சீயோன் குமாரத்தியின் கூடாரத்திலே தம்முடைய உக்கிரத்தை அக்கினியைப்போல் சொரியப்பண்ணின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ைஞனைப்போல் தம்முடைய வில்லை நாணேற்றினார்; சத்துருவைப்போல் தம்முடைய வலதுகரத்தை நீட்டிநின்று, கண்ணுக்கு இன்பமானதையெல்லாம் அழித்துப்போட்டார்; சீயோன் குமாரத்தியின் கூடாரத்திலே தம்முடைய உக்கிரத்தை அக்கினியைப்போல் சொரியப்பண்ணி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ண்டவர் பகைஞன்போலானார்; இஸ்ரவேலை விழுங்கினார்; அதின் அரண்மனைகளையெல்லாம் விழுங்கினார்; அதின் அரண்களை அழித்து, யூதா குமாரத்திக்கு மிகுந்த துக்கிப்பையும் சலிப்பையும் உண்டாக்கி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ண்டவர் பகைஞன்போலானார்; இஸ்ரவேலை விழுங்கினார்; அதின் அரண்மனைகளையெல்லாம் விழுங்கினார்; அதின் அரண்களை அழித்து, யூதா குமாரத்திக்கு மிகுந்த துக்கிப்பையும் சலிப்பையும் உண்டாக்க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ோட்டத்தின் வேலியைப்போல இருந்த தம்முடைய வேலியைப் பலவந்தமாய்ப் பிடுங்கிப்போட்டார்; சபைகூடுகிற தம்முடைய ஸ்தலங்களை அழித்தார்; கர்த்தர் சீயோனிலே பண்டிகையையும் ஓய்வுநாளையும் மறக்கப்பண்ணி, தமது உக்கிரமான கோபத்தில் ராஜாவையும் ஆசாரியனையும் புறக்கணித்துவிட்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ோட்டத்தின் வேலியைப்போல இருந்த தம்முடைய வேலியைப் பலவந்தமாய்ப் பிடுங்கிப்போட்டார்; சபைகூடுகிற தம்முடைய ஸ்தலங்களை அழித்தார்; கர்த்தர் சீயோனிலே பண்டிகையையும் ஓய்வுநாளையும் மறக்கப்பண்ணி, தமது உக்கிரமான கோபத்தில் ராஜாவையும் ஆசாரியனையும் புறக்கணித்துவிட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ோட்டத்தின் வேலியைப்போல இருந்த தம்முடைய வேலியைப் பலவந்தமாய்ப் பிடுங்கிப்போட்டார்; சபைகூடுகிற தம்முடைய ஸ்தலங்களை அழித்தார்; கர்த்தர் சீயோனிலே பண்டிகையையும் ஓய்வுநாளையும் மறக்கப்பண்ணி, தமது உக்கிரமான கோபத்தில் ராஜாவையும் ஆசாரியனையும் புறக்கணித்துவ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ண்டவர் தமது பலிபீடத்தை ஒழித்துவிட்டார்; தமது பரிசுத்த ஸ்தலத்தை வெறுத்துவிட்டார்; அதினுடைய அரமனைகளின் மதில்களைச் சத்துருவின் கையில் ஒப்புக்கொடுத்தார்; பண்டிகை நாளில் ஆரவாரம்பண்ணுகிறதுபோல் கர்த்தரின் ஆலயத்தில் ஆரவாரம்பண்ணி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ண்டவர் தமது பலிபீடத்தை ஒழித்துவிட்டார்; தமது பரிசுத்த ஸ்தலத்தை வெறுத்துவிட்டார்; அதினுடைய அரமனைகளின் மதில்களைச் சத்துருவின் கையில் ஒப்புக்கொடுத்தார்; பண்டிகை நாளில் ஆரவாரம்பண்ணுகிறதுபோல் கர்த்தரின் ஆலயத்தில் ஆரவாரம்பண்ண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ீயோன் குமாரத்தியின் அலங்கத்தை நிர்மூலமாக்க நினைத்தார்; நூலைப்போட்டார்; அழிக்காதபடித் தம்முடைய கையை அவர் முடக்கிக்கொண்டதில்லை; அரணிப்பையும் அலங்கத்தையும் புலம்பச்செய்தார்; அவைகள் முற்றிலும் பெலனற்றுக் கிட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ஆண்டவர் தமது கோபத்தில் சீயோன் குமாரத்தியை மந்தாரத்தினால் மூடினார்; அவர் தமது கோபத்தின் நாளிலே தமது பாதபீடத்தை நினையாமல் இஸ்ரவேலின் மகிமையை வானத்திலிருந்து தரையிலே விழத்தள்ள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ீயோன் குமாரத்தியின் அலங்கத்தை நிர்மூலமாக்க நினைத்தார்; நூலைப்போட்டார்; அழிக்காதபடித் தம்முடைய கையை அவர் முடக்கிக்கொண்டதில்லை; அரணிப்பையும் அலங்கத்தையும் புலம்பச்செய்தார்; அவைகள் முற்றிலும் பெலனற்றுக் கிட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சீயோன் குமாரத்தியின் அலங்கத்தை நிர்மூலமாக்க நினைத்தார்; நூலைப்போட்டார்; அழிக்காதபடித் தம்முடைய கையை அவர் முடக்கிக்கொண்டதில்லை; அரணிப்பையும் அலங்கத்தையும் புலம்பச்செய்தார்; அவைகள் முற்றிலும் பெலனற்றுக் கிட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் வாசல்கள் தரையில் அமிழ்ந்திக்கிடக்கிறது; அவள் தாழ்ப்பாள்களை முறித்து உடைத்துப்போட்டார்; அவள் ராஜாவும் அவள் பிரபுக்களும் புறஜாதியாருக்குள் இருக்கிறார்கள்; வேதமுமில்லை; அவள் தீர்க்கதரிசிகளுக்குக் கர்த்தரால் தரிசனம் கிடைக்கிறத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் வாசல்கள் தரையில் அமிழ்ந்திக்கிடக்கிறது; அவள் தாழ்ப்பாள்களை முறித்து உடைத்துப்போட்டார்; அவள் ராஜாவும் அவள் பிரபுக்களும் புறஜாதியாருக்குள் இருக்கிறார்கள்; வேதமுமில்லை; அவள் தீர்க்கதரிசிகளுக்குக் கர்த்தரால் தரிசனம் கிடைக்கிறதும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ள் வாசல்கள் தரையில் அமிழ்ந்திக்கிடக்கிறது; அவள் தாழ்ப்பாள்களை முறித்து உடைத்துப்போட்டார்; அவள் ராஜாவும் அவள் பிரபுக்களும் புறஜாதியாருக்குள் இருக்கிறார்கள்; வேதமுமில்லை; அவள் தீர்க்கதரிசிகளுக்குக் கர்த்தரால் தரிசனம் கிடைக்கிறதும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ின் மூப்பர்கள் தரையில் உட்கார்ந்து மெளனமாய் இருக்கிறார்கள்; தங்கள் தலைகளின்மேல் புழுதியைப் போட்டுக்கொள்ளுகிறார்கள்; இரட்டு உடுத்தியிருக்கிறார்கள்; எருசலேமின் கன்னியர்கள் தலைகவிழ்ந்து தரையை நோக்கிக் கொண்டிருக்கி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ின் மூப்பர்கள் தரையில் உட்கார்ந்து மெளனமாய் இருக்கிறார்கள்; தங்கள் தலைகளின்மேல் புழுதியைப் போட்டுக்கொள்ளுகிறார்கள்; இரட்டு உடுத்தியிருக்கிறார்கள்; எருசலேமின் கன்னியர்கள் தலைகவிழ்ந்து தரையை நோக்கிக் கொண்டிருக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ஜனமாகிய குமாரத்தியின் நொறுங்குதலினிமித்தம் கண்ணீர் சொரிகிறதினால் என் கண்கள் பூத்துப்போகிறது; என் குடல்கள் கொதிக்கிறது; என் ஈரல் இளகித் தரையிலே வடிகிறது; குழந்தைகளும் பாலகரும் நகரத்தின் வீதிகளிலே மூர்ச்சித்துக்கிடக்கிற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ஜனமாகிய குமாரத்தியின் நொறுங்குதலினிமித்தம் கண்ணீர் சொரிகிறதினால் என் கண்கள் பூத்துப்போகிறது; என் குடல்கள் கொதிக்கிறது; என் ஈரல் இளகித் தரையிலே வடிகிறது; குழந்தைகளும் பாலகரும் நகரத்தின் வீதிகளிலே மூர்ச்சித்துக்கிட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ஜனமாகிய குமாரத்தியின் நொறுங்குதலினிமித்தம் கண்ணீர் சொரிகிறதினால் என் கண்கள் பூத்துப்போகிறது; என் குடல்கள் கொதிக்கிறது; என் ஈரல் இளகித் தரையிலே வடிகிறது; குழந்தைகளும் பாலகரும் நகரத்தின் வீதிகளிலே மூர்ச்சித்துக்கிட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ஆண்டவர் தமது கோபத்தில் சீயோன் குமாரத்தியை மந்தாரத்தினால் மூடினார்; அவர் தமது கோபத்தின் நாளிலே தமது பாதபீடத்தை நினையாமல் இஸ்ரவேலின் மகிமையை வானத்திலிருந்து தரையிலே விழத்தள்ள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ைகள் குத்துண்டவர்களைப்போல நகரத்தின் வீதிகளிலே மூர்ச்சித்துக்கிடக்கும்போது, தங்கள் தாய்களின் மடியிலே தங்கள் பிராணனை விடும் போதும், தங்கள் தாய்களை நோக்கி: தானியமும் திராட்சரசமும் எங்கே என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ைகள் குத்துண்டவர்களைப்போல நகரத்தின் வீதிகளிலே மூர்ச்சித்துக்கிடக்கும்போது, தங்கள் தாய்களின் மடியிலே தங்கள் பிராணனை விடும் போதும், தங்கள் தாய்களை நோக்கி: தானியமும் திராட்சரசமும் எங்கே என்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் குமாரத்தியே, நான் உனக்குச் சாட்சியாக என்னத்தைச் சொல்லுவேன்? உன்னை எதற்கு ஒப்பிடுவேன்? சீயோன் குமாரத்தியாகிய கன்னிகையே, நான் உன்னைத் தேற்றும்படிக்கு உன்னை எதற்கு நிகர்சொல்லுவேன்? உன் காயம் சமுத்திரத்தைப்போல் பெரிதாயிருக்கிறதே, உன்னைக் குணமாக்குகிறவன் யார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் குமாரத்தியே, நான் உனக்குச் சாட்சியாக என்னத்தைச் சொல்லுவேன்? உன்னை எதற்கு ஒப்பிடுவேன்? சீயோன் குமாரத்தியாகிய கன்னிகையே, நான் உன்னைத் தேற்றும்படிக்கு உன்னை எதற்கு நிகர்சொல்லுவேன்? உன் காயம் சமுத்திரத்தைப்போல் பெரிதாயிருக்கிறதே, உன்னைக் குணமாக்குகிறவன் யார்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ருசலேம் குமாரத்தியே, நான் உனக்குச் சாட்சியாக என்னத்தைச் சொல்லுவேன்? உன்னை எதற்கு ஒப்பிடுவேன்? சீயோன் குமாரத்தியாகிய கன்னிகையே, நான் உன்னைத் தேற்றும்படிக்கு உன்னை எதற்கு நிகர்சொல்லுவேன்? உன் காயம் சமுத்திரத்தைப்போல் பெரிதாயிருக்கிறதே, உன்னைக் குணமாக்குகிறவன் யார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ீர்க்கதரிசிகள் அபத்தமும் வியர்த்தமுமான தரிசனங்களை உனக்காகத் தரிசித்தார்கள்; அவர்கள் உன் சிறையிருப்பை விலக்கும்படி உன் அக்கிரமத்தை எடுத்துக்காட்டாமல், அபத்தமானவைகளையும் கேடானவைகளையும் உனக்காக தரிசி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ீர்க்கதரிசிகள் அபத்தமும் வியர்த்தமுமான தரிசனங்களை உனக்காகத் தரிசித்தார்கள்; அவர்கள் உன் சிறையிருப்பை விலக்கும்படி உன் அக்கிரமத்தை எடுத்துக்காட்டாமல், அபத்தமானவைகளையும் கேடானவைகளையும் உனக்காக தரிசி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ீர்க்கதரிசிகள் அபத்தமும் வியர்த்தமுமான தரிசனங்களை உனக்காகத் தரிசித்தார்கள்; அவர்கள் உன் சிறையிருப்பை விலக்கும்படி உன் அக்கிரமத்தை எடுத்துக்காட்டாமல், அபத்தமானவைகளையும் கேடானவைகளையும் உனக்காக தரிசித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ழிப்போக்கர் யாவரும் உன்பேரில் கை கொட்டுகிறார்கள்; எருசலேம் குமாரத்தியின்பேரில் ஈசற்போட்டு, தங்கள் தலைகளைத் துலுக்கி: பூரணவடிவும் சர்வபூமியின் மகிழ்ச்சியுமான நகரம் இதுதானா என்கி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ழிப்போக்கர் யாவரும் உன்பேரில் கை கொட்டுகிறார்கள்; எருசலேம் குமாரத்தியின்பேரில் ஈசற்போட்டு, தங்கள் தலைகளைத் துலுக்கி: பூரணவடிவும் சர்வபூமியின் மகிழ்ச்சியுமான நகரம் இதுதானா என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ர் தப்பவிடாமல் யாக்கோபின் வாசஸ்தலங்களையெல்லாம் விழுங்கினார்; அவர் யூதா குமாரத்தியின் அரண்களையெல்லாம் தமது சினத்திலே இடித்து, தரையோடே தரையாக்கிப்போட்டார்; ராஜ்யத்தையும் அதின் பிரபுக்களையும் பரிசுத்தக்குலைச்சலாக்கி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ழிப்போக்கர் யாவரும் உன்பேரில் கை கொட்டுகிறார்கள்; எருசலேம் குமாரத்தியின்பேரில் ஈசற்போட்டு, தங்கள் தலைகளைத் துலுக்கி: பூரணவடிவும் சர்வபூமியின் மகிழ்ச்சியுமான நகரம் இதுதானா என்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கைஞர் எல்லாரும் உன்பேரில் தங்கள் வாயைத் திறக்கிறார்கள்; ஈசற்போட்டுப் பற்கடிக்கிறார்கள்; அதை விழுங்கினோம், நாம் காத்திருந்த நாள் இதுவே, இப்பொழுது நமக்குக் கிடைத்தது, அதைக் கண்டோம் என்கி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பகைஞர் எல்லாரும் உன்பேரில் தங்கள் வாயைத் திறக்கிறார்கள்; ஈசற்போட்டுப் பற்கடிக்கிறார்கள்; அதை விழுங்கினோம், நாம் காத்திருந்த நாள் இதுவே, இப்பொழுது நமக்குக் கிடைத்தது, அதைக் கண்டோம் என்கி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தாம் நினைத்ததைச் செய்தார்; பூர்வநாட்கள் முதற்கொண்டு தாம் கட்டளையிட்ட தமது வார்த்தையை நிறைவேற்றினார்; அவர் தப்பவிடாமல் நிர்மூலமாக்கி, உன்மேல் பகைஞன் சந்தோஷிக்கும்படி செய்தார்; உன் சத்துருக்களின் கொம்பை உயர்த்தின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தாம் நினைத்ததைச் செய்தார்; பூர்வநாட்கள் முதற்கொண்டு தாம் கட்டளையிட்ட தமது வார்த்தையை நிறைவேற்றினார்; அவர் தப்பவிடாமல் நிர்மூலமாக்கி, உன்மேல் பகைஞன் சந்தோஷிக்கும்படி செய்தார்; உன் சத்துருக்களின் கொம்பை உயர்த்தி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்த்தர் தாம் நினைத்ததைச் செய்தார்; பூர்வநாட்கள் முதற்கொண்டு தாம் கட்டளையிட்ட தமது வார்த்தையை நிறைவேற்றினார்; அவர் தப்பவிடாமல் நிர்மூலமாக்கி, உன்மேல் பகைஞன் சந்தோஷிக்கும்படி செய்தார்; உன் சத்துருக்களின் கொம்பை உயர்த்தி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இருதயம் ஆண்டவரை நோக்கிக் கூப்பிடுகிறது; சீயோன் குமாரத்தியின் மதிலே, இரவும் பகலும் நதியவ்வளவு கண்ணீர் விடு, ஓய்ந்திராதே, உன் கண்ணின் கறுப்புவிழி சும்மாயிருக்க வொட்டாத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இருதயம் ஆண்டவரை நோக்கிக் கூப்பிடுகிறது; சீயோன் குமாரத்தியின் மதிலே, இரவும் பகலும் நதியவ்வளவு கண்ணீர் விடு, ஓய்ந்திராதே, உன் கண்ணின் கறுப்புவிழி சும்மாயிருக்க வொட்டாத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ழுந்திரு, இராத்திரியிலே முதற்சாமத்தில் கூப்பிடு; ஆண்டவரின் சமுகத்தில் உம் இருதயத்தைத் தண்ணீரைப் போல ஊற்றிவிடு; எல்லாத் தெருக்களின் முனையிலும் பசியினால் மூர்ச்சித்துப்போகிற உன் குழந்தைகளின் பிராணனுக்காக உன் கைகளை அவரிடத்திற்கு ஏறெட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ழுந்திரு, இராத்திரியிலே முதற்சாமத்தில் கூப்பிடு; ஆண்டவரின் சமுகத்தில் உம் இருதயத்தைத் தண்ணீரைப் போல ஊற்றிவிடு; எல்லாத் தெருக்களின் முனையிலும் பசியினால் மூர்ச்சித்துப்போகிற உன் குழந்தைகளின் பிராணனுக்காக உன் கைகளை அவரிடத்திற்கு ஏறெ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ர் தப்பவிடாமல் யாக்கோபின் வாசஸ்தலங்களையெல்லாம் விழுங்கினார்; அவர் யூதா குமாரத்தியின் அரண்களையெல்லாம் தமது சினத்திலே இடித்து, தரையோடே தரையாக்கிப்போட்டார்; ராஜ்யத்தையும் அதின் பிரபுக்களையும் பரிசுத்தக்குலைச்சலாக்கின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ழுந்திரு, இராத்திரியிலே முதற்சாமத்தில் கூப்பிடு; ஆண்டவரின் சமுகத்தில் உம் இருதயத்தைத் தண்ணீரைப் போல ஊற்றிவிடு; எல்லாத் தெருக்களின் முனையிலும் பசியினால் மூர்ச்சித்துப்போகிற உன் குழந்தைகளின் பிராணனுக்காக உன் கைகளை அவரிடத்திற்கு ஏறெட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யாருக்கு இந்தப்பிரகாரமாகச் செய்தீரென்று நோக்கிப்பாரும்; ஸ்திரீகள் கைக்குழந்தைகளாகிய தங்கள் கர்ப்பக்கனியைத் தின்னவேண்டுமோ? ஆண்டவருடைய பரிசுத்த ஸ்தலத்தில் ஆசாரியனும் தீர்க்கதரிசியும் கொலைசெய்யப்படவேண்டுமோ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யாருக்கு இந்தப்பிரகாரமாகச் செய்தீரென்று நோக்கிப்பாரும்; ஸ்திரீகள் கைக்குழந்தைகளாகிய தங்கள் கர்ப்பக்கனியைத் தின்னவேண்டுமோ? ஆண்டவருடைய பரிசுத்த ஸ்தலத்தில் ஆசாரியனும் தீர்க்கதரிசியும் கொலைசெய்யப்படவேண்டுமோ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யாருக்கு இந்தப்பிரகாரமாகச் செய்தீரென்று நோக்கிப்பாரும்; ஸ்திரீகள் கைக்குழந்தைகளாகிய தங்கள் கர்ப்பக்கனியைத் தின்னவேண்டுமோ? ஆண்டவருடைய பரிசுத்த ஸ்தலத்தில் ஆசாரியனும் தீர்க்கதரிசியும் கொலைசெய்யப்படவேண்டுமோ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ளைஞனும் முதிர்வயதுள்ளவனும் தெருக்களில் தரையிலே கிடக்கிறார்கள்; என் கன்னிகைகளும் என் வாலிபரும் பட்டயத்தால் விழுந்தார்கள்; உமது கோபத்தின் நாளிலே வெட்டி, அவர்களைத் தப்பவிடாமல் கொன்றுபோட்டீ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ளைஞனும் முதிர்வயதுள்ளவனும் தெருக்களில் தரையிலே கிடக்கிறார்கள்; என் கன்னிகைகளும் என் வாலிபரும் பட்டயத்தால் விழுந்தார்கள்; உமது கோபத்தின் நாளிலே வெட்டி, அவர்களைத் தப்பவிடாமல் கொன்றுபோட்டீ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ண்டிகைநாளில் கும்புகளை வரவழைப்பதுபோல் சுற்றிலுமிருந்து எனக்குத் திகில்களை வரவழைத்தீர்; கர்த்தருடைய கோபத்தின் நாளிலே தப்பினவனும் மீதியானவனுமில்லை; நான் கைகளில் ஏந்தி வளர்த்தவர்களை என் பகைஞன் நாசம்பண்ண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ண்டிகைநாளில் கும்புகளை வரவழைப்பதுபோல் சுற்றிலுமிருந்து எனக்குத் திகில்களை வரவழைத்தீர்; கர்த்தருடைய கோபத்தின் நாளிலே தப்பினவனும் மீதியானவனுமில்லை; நான் கைகளில் ஏந்தி வளர்த்தவர்களை என் பகைஞன் நாசம்பண்ண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ண்டிகைநாளில் கும்புகளை வரவழைப்பதுபோல் சுற்றிலுமிருந்து எனக்குத் திகில்களை வரவழைத்தீர்; கர்த்தருடைய கோபத்தின் நாளிலே தப்பினவனும் மீதியானவனுமில்லை; நான் கைகளில் ஏந்தி வளர்த்தவர்களை என் பகைஞன் நாசம்பண்ண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ர் தப்பவிடாமல் யாக்கோபின் வாசஸ்தலங்களையெல்லாம் விழுங்கினார்; அவர் யூதா குமாரத்தியின் அரண்களையெல்லாம் தமது சினத்திலே இடித்து, தரையோடே தரையாக்கிப்போட்டார்; ராஜ்யத்தையும் அதின் பிரபுக்களையும் பரிசுத்தக்குலைச்சலாக்க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மது உக்கிரகோபத்திலே இஸ்ரவேலின் கொம்பு முழுவதையும் வெட்டிப்போட்டார்; சத்துருவுக்கு முன்பாக அவர் தமது வலதுகரத்தைப் பின்னாகத் திருப்பி, சுற்றிலும் இருப்பதைப் பட்சிக்கிற அக்கினிஜுவாலையைப்போல் யாக்கோபுக்கு விரோதமாக எரி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தமது உக்கிரகோபத்திலே இஸ்ரவேலின் கொம்பு முழுவதையும் வெட்டிப்போட்டார்; சத்துருவுக்கு முன்பாக அவர் தமது வலதுகரத்தைப் பின்னாகத் திருப்பி, சுற்றிலும் இருப்பதைப் பட்சிக்கிற அக்கினிஜுவாலையைப்போல் யாக்கோபுக்கு விரோதமாக எரி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கைஞனைப்போல் தம்முடைய வில்லை நாணேற்றினார்; சத்துருவைப்போல் தம்முடைய வலதுகரத்தை நீட்டிநின்று, கண்ணுக்கு இன்பமானதையெல்லாம் அழித்துப்போட்டார்; சீயோன் குமாரத்தியின் கூடாரத்திலே தம்முடைய உக்கிரத்தை அக்கினியைப்போல் சொரியப்பண்ண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స్తువులన్నిటిని నాశనముచేసి యున్నాడు అగ్ని కురియునట్లుగా ఆయన తన ఉగ్రతను సీయోను కుమార్తె గుడారము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్మరించి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ప్రభువు శత్రువాయెను ఆయన ఇశ్రాయేలును నిర్మూలము చేసియున్నాడు దాని నగరులన్నిటిని నాశనముచేసియున్న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కోటలను పాడుచేసియున్నాడు యూదా కుమారికి అధిక దుఃఖప్రలాపములను ఆయన కలుగజేస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ఒకడు తోటను కొట్టివేయునట్లు తన ఆవరణమును ఆయన క్రూరముగా కొట్టివేసి యున్నాడు తన సమాజస్థలమును నాశ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యున్నాడు యెహోవా సీయోనులో నియామక కాలము విశ్రాంతిదినము మరువబడునట్లు చేసియున్నాడు కోపావేశుడై రాజ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జకుని త్రోసివేసి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ప్రభువు తన బలిపీఠము విడనాడెను తన పరిశుద్ధస్థలమునందు అసహ్యించుకొనెను దాని నగరుల ప్రాకా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త్రువులచేతికి అప్ప గించెను వారు నియామక కాలమున జనులు చేయునట్లు యెహోవా మందిరమందు ఉత్సాహధ్వని చ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సీయోను కుమారియొక్క ప్రాకారములను పాడు చేయుటకు యెహోవా ఉద్దేశించెను నాశనముచేయుటకు తన చెయ్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ప్రభువు కోపపడి సీయోను కుమార్తెను మేఘముతో కప్పియున్నాడు ఆయన ఇశ్రాయేలు సౌందర్యమును ఆకాశము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నుకతీయక ఆయన కొలనూలు సాగలాగెను. ప్రహరియు ప్రాకారమును దీనిగూర్చి మూల్గు చున్నవి అవి యేకరీత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షీణించుచ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పట్టణపు గవునులు భూమిలోనికి క్రుంగిపోయెను దాని అడ్డగడియలను ఆయన తుత్తునియలుగా కొట్టి పాడు చేస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రాజును అధికారులును అన్యజనులలోనికి పోయి యున్నారు అచ్చట వారికి ధర్మశాస్త్రము లేకపోయెన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్యక్షత దాని ప్రవక్తలకు కలుగుట 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సీయోను కుమారి పెద్దలు మౌనులై నేల కూర్చుందురు తలలమీద బుగ్గి పోసికొందురు గోనెపట్ట కట్టు కొం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రూషలేము కన్యకలు నేలమట్టుకు తలవంచు 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ా జనుల కుమారికి కలిగిన నాశనము చూడగా నా కన్నులు కన్నీటిచేత క్షీణించుచున్నవి నా యంతరంగ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షోభిల్లుచున్నది నా కాలేజము నేలమీద ఒలుకుచున్నది. శిశువులును చంటిబిడ్డలును పట్టణపు వీధ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ర్ఛిల్ల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మిమీదికి పడవేసెను కోపదినమందు ఆయన తన పాదపీఠమును జ్ఞాపకము చేసికొనక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గాయమొందినవారై పట్టణపు వీధులలో మూర్ఛిల్లుచు తల్లుల రొమ్ము నానుకొని అన్నము ద్రాక్షారసము ఏదియని త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ల్లుల నడుగుచు ప్రాణము విడిచె 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యెరూషలేము కుమారీ, ఎట్టిమాటలచేత నిన్ను హెచ్చ రించుదును? దేనితో నిన్ను సాటిచేయుదును? సీయ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ీ, కన్యకా, నిన్ను ఓదార్చుటకు దేనితో నిన్ను పోల్చుదును? నీకు కలిగిన నాశనము సముద్రమంత గొప్ప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న్ను స్వస్థపరచగలవా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ీ ప్రవక్తలు నిరర్థకమైన వ్యర్థదర్శనములు చూచి యున్నారు నీవు చెరలోనికి పోకుండ తప్పించుటకై వార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ోషములను నీకు వెల్లడిచేయలేదు. వారు వ్యర్థమైన ఉపదేశములు పొందినవారైరి త్రోవతప్పించు దర్శనమ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చినవార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త్రోవను వెళ్లువారందరు నిన్ను చూచి చప్పట్లు కొట్టెదరు వారు యెరూషలేము కుమారిని చూచి పరిపూర్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ౌందర్యముగల పట్టణమనియు సర్వ భూనివాసులకు ఆనందకరమైన నగరియనియు జనులు ఈ పట్టణమును గూర్చియేనా చెప్పిర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ఒకటియు విడువక ప్రభువు యాకోబు నివాస స్థలములన్నిటిని నాశనముచేసి యున్నాడు మహోగ్రుడై యూదా కుమార్త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ి యనుకొనుచు గేలిచేసి తల ఊచెద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 శత్రువులందరు నిన్ను చూచి నోరు తెరచెదరు వారు ఎగతాళిచేసి పండ్లు కొరుకుచు దాని మింగివేసియున్నా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ేగదా మనము కనిపెట్టినదినము అది తటస్థించెను, దాని మనము చూచియున్నాము అని యనుకొన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యెహోవా తాను యోచించిన కార్యము ముగించి యున్నాడు పూర్వదినములలో తాను విధించినది ఆయన నెరవేర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ాడు శేషములేకుండ నిన్ను పాడుచేసియున్నాడు నిన్నుబట్టి శత్రువులు సంతోషించునట్లు చేసి యున్నాడు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గవారి శృంగమును హెచ్చించ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జనులు హృదయపూర్వకముగా యెహోవాకు మొఱ్ఱ పెట్టుదురు. సీయోను కుమారి ప్రాకారమా, నదీప్రవాహము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వారాత్రము కన్నీరు పారనిమ్ము విరామము కలుగనియ్యకుము నీ కంటిపాపను విశ్రమింపనియ్యక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ీవు లేచి రేయి మొదటి జామున మొఱ్ఱపెట్టుము నీళ్లు కుమ్మరించునట్లు ప్రభువు సన్నిధిని నీ హృదయ 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్మరించుము నీ పసిపిల్లల ప్రాణముకొరకు నీ చేతులను ఆయన తట్టు ఎత్తుము ప్రతి వీధిమొగను అకలిగొని 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టలను పడగొట్టి యున్నాడు వాటిని నేలకు కూల్చివేసియున్నాడు ఆ రాజ్యమును దాని యధిపతులను ఆయన అపవిత్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ర్ఛిల్లు చున్న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నీవు ఎవనియెడల ఈ ప్రకారము చేసితివో యెహోవా, దృష్టించి చూడుము. తమ గర్భఫలమును తాము ఎత్తికొని ఆడించ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సి పిల్లలను స్త్రీలు భక్షించుట తగునా? యాజకుడును ప్రవక్తయు ప్రభువుయొక్క పరి శుద్ధాలయమునందు హతులగ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గువ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¸°వనుడును వృద్ధుడును వీధులలో నేలను పడి యున్నారు నా కన్యకలును నా ¸°వనులును ఖడ్గముచేత కూ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ారు నీ ఉగ్రతదినమున నీవు వారిని హతము చేసితివి దయ తలచక వారినందరిని వధ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ఉత్సవదినమున జనులు వచ్చునట్లుగా నలుదిశలనుండి నీవు నామీదికి భయోత్పాతములను రప్పించితివి.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గ్రతదినమున ఎవడును తప్పించుకొనలేక పోయెను శేషమేమియు నిలువకపోయెను నేను చేతులలో ఆడించి సాకిన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త్రువులు హరించివేస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ి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ోపావేశుడై ఇశ్రాయేలీయులకున్న ప్రతి శృంగ మును ఆయన విరుగగొట్టియున్నాడు శత్రువులుండగా తన కుడి చెయ్య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 వెనుకకు తీసియున్నాడు నఖముఖాల దహించు అగ్నిజ్వాలలు కాల్చునట్లు ఆయన యాకోబును కాల్చివేసి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శత్రువువలె ఆయన విల్లెక్కు పెట్టి విరోధివలె కుడి చెయ్యి చాపియున్నాడు కంటికి అందమ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2026-09-07T01:00:25Z</dcterms:created>
  <dcterms:modified xsi:type="dcterms:W3CDTF">2026-09-07T01:00:25Z</dcterms:modified>
  <dc:title>విలాపవాక్యములు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