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ர்த்தருடைய ஆவி என்மேல் இறங்கினார்; அவர் என்னை நோக்கி: நீ சொல்லவேண்டியது என்னவென்றால், இஸ்ரவேல் வம்சத்தாரே, நீங்கள் இப்படிப் பேசுகிறது உண்டு; உங்கள் மனதில் எழும்புகிறதை நான் அறி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ர்த்தருடைய ஆவி என்மேல் இறங்கினார்; அவர் என்னை நோக்கி: நீ சொல்லவேண்டியது என்னவென்றால், இஸ்ரவேல் வம்சத்தாரே, நீங்கள் இப்படிப் பேசுகிறது உண்டு; உங்கள் மனதில் எழும்புகிறதை நான் அறிவ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நகரத்தில் நீங்கள் அநேகரைக் கொலைசெய்தீர்கள்; அதின் வீதிகளைக் கொலையுண்டவர்களால் நிரப்பினீர்கள் என்று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நீங்கள் கொலைசெய்து, அதின் நடுவில் போட்டுவிட்டவர்களே இறைச்சியும், இந்த நகரம் பானையுமாமே; உங்களையோ அதற்குள் இராதபடிக்குப் புறம்பாக்க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நீங்கள் கொலைசெய்து, அதின் நடுவில் போட்டுவிட்டவர்களே இறைச்சியும், இந்த நகரம் பானையுமாமே; உங்களையோ அதற்குள் இராதபடிக்குப் புறம்பாக்க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ட்டயத்துக்குப் பயப்பட்டீர்கள், பட்டயத்தையே உங்கள்மேல் வரப்பண்ண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ங்களை அதற்குள் இராதபடிக்கு புறம்பாக்கி, உங்களை அந்நியரின் கையில் ஒப்புக்கொடுத்து, உங்களில் நியாயத்தீர்ப்புகளை நிறைவேற்ற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ட்டயத்தால் விழுவீர்கள்; இஸ்ரவேல் தேசத்தின் எல்லையிலே உங்களை நியாயந்தீர்ப்பேன்; அப்பொழுது நான் கர்த்தர் என்று அறிந்துகொள்வ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ட்டயத்தால் விழுவீர்கள்; இஸ்ரவேல் தேசத்தின் எல்லையிலே உங்களை நியாயந்தீர்ப்பேன்; அப்பொழுது நான் கர்த்தர் என்று அறிந்துகொள்வீ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ந்த நகரம் உங்களுக்குப் பானையாயிருப்பதுமில்லை, நீங்கள் அதிலுள்ள இறைச்சியாயிருப்பதுமில்லை; இஸ்ரவேல் தேசத்தின் எல்லையிலே உங்களை நியாயந்தீர்ப்ப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ஆவியானவர் என்னை எடுத்து, என்னைக் கர்த்தருடைய ஆலயத்தின் கிழக்கு முகமாயிருக்கிற வாசலுக்குக் கொண்டுபோனார்; இதோ, அந்த வாசலின் நடையில் இருபத்தைந்து புருஷர் இருந்தார்கள்; அவர்களின் நடுவே ஜனத்தின் பிரபுக்களாகிய ஆசுரின் குமாரனாகிய யசனியாவையும், பெனாயாவின் குமாரனாகிய பெலத்தியாவையும் கண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ந்த நகரம் உங்களுக்குப் பானையாயிருப்பதுமில்லை, நீங்கள் அதிலுள்ள இறைச்சியாயிருப்பதுமில்லை; இஸ்ரவேல் தேசத்தின் எல்லையிலே உங்களை நியாயந்தீர்ப்ப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கட்டளைகளின்படி நடவாமலும், என் நியாயங்களின்படி செய்யாமலும், உங்களைச் சுற்றிலுமிருக்கிற புறஜாதிகளுடைய முறைமைகளின்படி செய்த நீங்கள் அப்பொழுது நான் கர்த்தர் என்று அறிந்துகொள்வீர்கள் என்று சொல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கட்டளைகளின்படி நடவாமலும், என் நியாயங்களின்படி செய்யாமலும், உங்களைச் சுற்றிலுமிருக்கிற புறஜாதிகளுடைய முறைமைகளின்படி செய்த நீங்கள் அப்பொழுது நான் கர்த்தர் என்று அறிந்துகொள்வீர்கள் என்று சொல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இப்படித் தீர்க்கதரிசனஞ்சொல்லுகையில், பெனாயாவின் குமாரனாகிய பெலத்தியா செத்தான்; அப்பொழுது நான் முகங்குப்புற விழுந்து, மகா சத்தமாய்: ஆ, கர்த்தராகிய ஆண்டவரே, தேவரீர் இஸ்ரவேலில் மீதியானவர்களைச் சர்வசங்காரஞ்செய்வீரோ என்று முறையிட்ட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இப்படித் தீர்க்கதரிசனஞ்சொல்லுகையில், பெனாயாவின் குமாரனாகிய பெலத்தியா செத்தான்; அப்பொழுது நான் முகங்குப்புற விழுந்து, மகா சத்தமாய்: ஆ, கர்த்தராகிய ஆண்டவரே, தேவரீர் இஸ்ரவேலில் மீதியானவர்களைச் சர்வசங்காரஞ்செய்வீரோ என்று முறையிட்ட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புத்திரனே, நீங்கள் கர்த்தரை விட்டுத் தூரமாய் போங்கள், எங்களுக்கு இந்தத் தேசம் சுதந்தரமாகக் கொடுக்கப்பட்டதென்று, உன் சகோதரருக்கும், உன் குடும்பத்தாருக்கும், உன் பந்து ஜனங்களுக்கும், இஸ்ரவேல் வம்சத்தார் அனைவருக்கும், எருசலேமின் குடிகள் சொல்லுகி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புத்திரனே, நீங்கள் கர்த்தரை விட்டுத் தூரமாய் போங்கள், எங்களுக்கு இந்தத் தேசம் சுதந்தரமாகக் கொடுக்கப்பட்டதென்று, உன் சகோதரருக்கும், உன் குடும்பத்தாருக்கும், உன் பந்து ஜனங்களுக்கும், இஸ்ரவேல் வம்சத்தார் அனைவருக்கும், எருசலேமின் குடிகள் சொல்லுகி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புத்திரனே, நீங்கள் கர்த்தரை விட்டுத் தூரமாய் போங்கள், எங்களுக்கு இந்தத் தேசம் சுதந்தரமாகக் கொடுக்கப்பட்டதென்று, உன் சகோதரருக்கும், உன் குடும்பத்தாருக்கும், உன் பந்து ஜனங்களுக்கும், இஸ்ரவேல் வம்சத்தார் அனைவருக்கும், எருசலேமின் குடிகள் சொல்லுகி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நான் அவர்களைத் தூரமாகப் புறஜாதிகளுக்குள்ளே துரத்தியிருந்தாலும், நான் அவர்களைத் தேசங்களிலே சிதறடித்தாலும், நான் அவர்கள் போன தேசங்களில் அவர்களுக்குக் கொஞ்ச காலத்துக்குப் பரிசுத்த ஸ்தலமாக இருப்பேன் என்று கர்த்தராகிய ஆண்டவர் உரைக்கிறார் என்று சொல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ஆவியானவர் என்னை எடுத்து, என்னைக் கர்த்தருடைய ஆலயத்தின் கிழக்கு முகமாயிருக்கிற வாசலுக்குக் கொண்டுபோனார்; இதோ, அந்த வாசலின் நடையில் இருபத்தைந்து புருஷர் இருந்தார்கள்; அவர்களின் நடுவே ஜனத்தின் பிரபுக்களாகிய ஆசுரின் குமாரனாகிய யசனியாவையும், பெனாயாவின் குமாரனாகிய பெலத்தியாவையும் கண்ட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நான் அவர்களைத் தூரமாகப் புறஜாதிகளுக்குள்ளே துரத்தியிருந்தாலும், நான் அவர்களைத் தேசங்களிலே சிதறடித்தாலும், நான் அவர்கள் போன தேசங்களில் அவர்களுக்குக் கொஞ்ச காலத்துக்குப் பரிசுத்த ஸ்தலமாக இருப்பேன் என்று கர்த்தராகிய ஆண்டவர் உரைக்கிறார் என்று சொல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நான் அவர்களைத் தூரமாகப் புறஜாதிகளுக்குள்ளே துரத்தியிருந்தாலும், நான் அவர்களைத் தேசங்களிலே சிதறடித்தாலும், நான் அவர்கள் போன தேசங்களில் அவர்களுக்குக் கொஞ்ச காலத்துக்குப் பரிசுத்த ஸ்தலமாக இருப்பேன் என்று கர்த்தராகிய ஆண்டவர் உரைக்கிறார் என்று சொல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நான் உங்களை ஜனங்களிடதிலிருந்து சேர்த்து, நீங்கள் சிதறடிக்கப்பட்ட தேசங்களிலிருந்து உங்களைக் கூட்டிக்கொண்டு, இஸ்ரவேல் தேசத்தை உங்களுக்குக் கொடுப்பேன் என்று கர்த்தராகிய ஆண்டவர் உரைக்கிறார். என்று சொல்ல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நான் உங்களை ஜனங்களிடதிலிருந்து சேர்த்து, நீங்கள் சிதறடிக்கப்பட்ட தேசங்களிலிருந்து உங்களைக் கூட்டிக்கொண்டு, இஸ்ரவேல் தேசத்தை உங்களுக்குக் கொடுப்பேன் என்று கர்த்தராகிய ஆண்டவர் உரைக்கிறார். என்று சொல்ல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அங்கே வந்து, அதில் சீயென்றிகழப்படத்தக்கதும் அருவருக்கப்படத்தக்கதுமாயிருக்கிறதையெல்லாம் அதிலிருந்து அகற்ற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அங்கே வந்து, அதில் சீயென்றிகழப்படத்தக்கதும் அருவருக்கப்படத்தக்கதுமாயிருக்கிறதையெல்லாம் அதிலிருந்து அகற்று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என் கட்டளைகளின்படி நடந்து, என் நியாயங்களைக் கைக்கொண்டு, அவைகளின்படி செய்ய நான் அவர்களுக்கு ஏக இருதயத்தை தந்து, அவர்கள் உள்ளத்தில் புதிய ஆவியைக்கொடுத்து, கல்லான இருதயத்தை அவர்கள் மாம்சத்திலிருந்து எடுத்துப்போட்டு, சதையான இருதயத்தை அவர்களுக்கு அருளுவ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என் கட்டளைகளின்படி நடந்து, என் நியாயங்களைக் கைக்கொண்டு, அவைகளின்படி செய்ய நான் அவர்களுக்கு ஏக இருதயத்தை தந்து, அவர்கள் உள்ளத்தில் புதிய ஆவியைக்கொடுத்து, கல்லான இருதயத்தை அவர்கள் மாம்சத்திலிருந்து எடுத்துப்போட்டு, சதையான இருதயத்தை அவர்களுக்கு அருளுவ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என் ஜனமாயிருப்பார்கள், நான் அவர்கள் தேவனாயிருப்ப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னாலும் சீயென்றிகழப்படத்தக்கதும் அருவருக்கப்படத்தக்கதுமான தங்கள் இருதயத்தின் இச்சையிலே எவர்கள் நடக்கிறார்களோ அவர்களுடைய வழியின் பலனை அவர்கள் தலைகளின்மேல் சுமரப்பண்ண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ஆவியானவர் என்னை எடுத்து, என்னைக் கர்த்தருடைய ஆலயத்தின் கிழக்கு முகமாயிருக்கிற வாசலுக்குக் கொண்டுபோனார்; இதோ, அந்த வாசலின் நடையில் இருபத்தைந்து புருஷர் இருந்தார்கள்; அவர்களின் நடுவே ஜனத்தின் பிரபுக்களாகிய ஆசுரின் குமாரனாகிய யசனியாவையும், பெனாயாவின் குமாரனாகிய பெலத்தியாவையும் கண்ட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னாலும் சீயென்றிகழப்படத்தக்கதும் அருவருக்கப்படத்தக்கதுமான தங்கள் இருதயத்தின் இச்சையிலே எவர்கள் நடக்கிறார்களோ அவர்களுடைய வழியின் பலனை அவர்கள் தலைகளின்மேல் சுமரப்பண்ண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ேருபீன்கள் தங்கள் செட்டைகளை விரித்து எழும்பின; சக்கரங்களும் அவைகளுக்கு அருகே சென்றன; இஸ்ரவேலின் தேவனுடைய மகிமை அவைகளின்மேல் உயர இருந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ேருபீன்கள் தங்கள் செட்டைகளை விரித்து எழும்பின; சக்கரங்களும் அவைகளுக்கு அருகே சென்றன; இஸ்ரவேலின் தேவனுடைய மகிமை அவைகளின்மேல் உயர இருந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டைய மகிமை நகரத்தின் நடுவிலிருந்தெழும்பி, நகரத்துக்குக் கிழக்கே இருக்கிற மலையின்மேல் போய் நின்ற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ஆவியானவர் என்னை எடுத்து, என்னை தேவனுடைய ஆவிக்குள்ளான தரிசனத்திலே கல்தேயாவுக்குச் சிறைப்பட்டுப்போனவர்கள் இடத்திலே கொண்டுபோய் விட்டார்; அப்பொழுது நான் கண்ட தரிசனம் என்னிலிருந்து எடுபட்டுப்போயிற்ற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ஆவியானவர் என்னை எடுத்து, என்னை தேவனுடைய ஆவிக்குள்ளான தரிசனத்திலே கல்தேயாவுக்குச் சிறைப்பட்டுப்போனவர்கள் இடத்திலே கொண்டுபோய் விட்டார்; அப்பொழுது நான் கண்ட தரிசனம் என்னிலிருந்து எடுபட்டுப்போயிற்ற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் எனக்குக் காண்பித்த யாவையும் சிறையிருப்பிலிருந்தவர்களுக்குச் சொன்ன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் என்னை நோக்கி: மனுபுத்திரனே, இவர்கள் இந்த நகரத்திலே அக்கிரமமான நினைவுகளை நினைத்து, துராலோசனை சொல்லுகிற மனுஷர்.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் என்னை நோக்கி: மனுபுத்திரனே, இவர்கள் இந்த நகரத்திலே அக்கிரமமான நினைவுகளை நினைத்து, துராலோசனை சொல்லுகிற மனுஷர்.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ு வீடுகளைக் கட்டுவதற்குக் காலமல்ல என்றும், இந்த நகரம் பானை, நாங்கள் அதிலுள்ள இறைச்சியென்றும் சொல்லு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ையால் அவர்களுக்கு விரோதமாய்த் தீர்க்கதரிசனஞ்சொல்லு, மனுபுத்திரனே, தீர்க்கதரிசனஞ்சொல்லு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ர்த்தருடைய ஆவி என்மேல் இறங்கினார்; அவர் என்னை நோக்கி: நீ சொல்லவேண்டியது என்னவென்றால், இஸ்ரவேல் வம்சத்தாரே, நீங்கள் இப்படிப் பேசுகிறது உண்டு; உங்கள் மனதில் எழும்புகிறதை நான் அறி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1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ెలవిచ్చిన మాట యిదేఇశ్రాయేలీయులారా, మీరీ లాగున పలుకుచున్నారే, మీ మనస్సున పుట్టిన అభి ప్రాయములు నా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ిసేయ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ఈ పట్టణములో మీరు బహుగా హత్య జరిగించితిరి, మీచేత హతులైన వారితో వీధులు నిండియ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​కాబట్టి ప్రభువైన యెహోవా సెలవిచ్చునదేమనగామీరు హతముచేసి పట్టణములో పడవేసిన శవములే మాంసము, ఈ పట్టణమ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చన పాత్ర, యీ పట్టణములోనుండి మిమ్మును వెళ్ల గొట్ట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ీరు ఖడ్గమునకు భయపడుచున్నారే, నేనే మీమీదికి ఖడ్గము రప్పించెదను; ఇదే ప్రభువైన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రియు మీకు శిక్ష విధించి పట్ట ణములోనుండి మిమ్మును వెళ్లగొట్టి అన్యులచేతికి మిమ్ము నప్పగించ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ఇశ్రాయేలు సరిహద్దులలోగానే మీరు ఖడ్గముచేత కూలునట్లు నేను మీకు శిక్ష విధింపగా నేనే యెహోవానని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ీరు దాని మధ్య మాంసముగా ఉండునట్లు ఈ పట్టణము మీకు పచనపాత్రగా ఉండదు; నేను ఇశ్రాయేలు సరిహద్ద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పిమ్మట ఆత్మ నన్ను ఎత్తి యెహోవా మందిరపు తూర్పు గుమ్మము నొద్దకు చేర్చి నన్నుదింపగా గుమ్మపు వాకి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ొద్దనే మీకు శిక్ష విధిం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ప్పుడు మీ చుట్టు నున్న అన్యజనుల విధుల నాచరించుటకై మీరు ఎవని కట్టడల ననుసరింపక మానితిరో యెవ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ధులను ఆచ రింపకపోతిరో, ఆ యెహోవానగు నేనే ఆయననని మీరు 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నేను ఆ ప్రకారము ప్రవచింపు చుండగా బెనాయా కుమారుడైన పెలట్యా చచ్చెను గనుక నేను సాష్టాంగపడి యెలుగె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్తఅయ్యో, ప్రభువా, యెహోవా, ఇశ్రాయేలీయుల శేషమును నీవు నిర్మూలము చేయుదువా? అని మొఱ్ఱపెట్ట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ప్పుడు యెహోవా వాక్కు నాకు ప్రత్యక్షమై యీలాగు సెలవ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నరపుత్రుడా, యెరూషలేము పట్టణపువారుఈ దేశము మాకు స్వాస్థ్యముగా ఇయ్య బడెను, మీరు యెహోవా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ూరస్థులుగా నుండుడి, అని యెవరితో చెప్పుచున్నారో వారందరు ఇశ్రాయేలీయులై నీకు సాక్షాద్బంధువులును నీచే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ంధుత్వధర్మము నొందవలసినవారునై 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కాబట్టి వారికి ఈ మాట ప్రకటింపుముప్రభువైన యెహోవా సెలవిచ్చున దేమనగా దూరముననున్న అన్యజనులలో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రు వదియైదుగురు మనుష్యులు కనబడిరి; వారిలో జనులకు ప్రధానులైన అజ్జూరు కుమారుడగు యజన్యాయు బెనాయ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వారిని తోలివేసినను, ఆ యా దేశములలో వారిని చెదరగొట్టి నను, వారు వెళ్ళిన ఆ యా దేశములలో కొంతకాల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వారికి పరిశుద్ధాలయముగా ఉ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​కాగా నీవు ఈ మాట ప్రకటింపుముప్రభువైన యెహోవా సెల విచ్చునదేమనగాఆ యా జనముల మధ్యనుండి నేను మిమ్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కూర్చి, మీరు చెదరగొట్టబడిన దేశములలో నుండి మిమ్మును రప్పించి, ఇశ్రాయేలుదేశమును మీ వశము చేస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​వారు అక్కడికి వచ్చి అక్కడ తా ముంచియున్న విగ్రహములను తీసివేసి, తాము చేసియున్న హేయక్రియలు చేయ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న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​వారు నా కట్ట డలను నా విధులను అనుసరించి గైకొను నట్లు నేను వారి శరీరములలోనుండి రాతిగుండ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సివేసి వారికి మాంసపు గుండెను ఇచ్చి, వారికి ఏకమనస్సు కలుగజేసి వారియందు నూతన ఆత్మ పుట్టిం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​అప్పుడు వారు నాకు జనులై యుందురు నేను వారికి దేవుడనై యు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అయితే తమ విగ్రహములను అనుసరించుచు, తాము చేయుచు వచ్చిన హేయక్రియలను జరిగింప బూనువారిమీదికి త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ారుడగు పెలట్యాయు నాకు కనబ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వర్తన ఫలము రప్పింతును; ఇదే ప్రభువైన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కెరూబులు తమ రెక్కలు చాచెను, చక్రము లును వాటి ప్రక్కనుండెను అంతలో ఇశ్రాయేలీయుల దేవుని మహిమ వాట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ైన న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మరియు యెహోవా మహిమ పట్టణములోనుండి పైకెక్కి పట్టణపు తూర్పుదిశనున్న కొండకుపైగా నిలి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తరువాత ఆత్మ నన్ను ఎత్తి, నేను దైవాత్మవశుడను కాగా, దర్శనములో నైనట్టు కల్దీయులదేశమునందు చెర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న్నవారియొద్దకు నన్ను దింపెను. అంతలో నాకు కనబడిన దర్శనము కన బడకుండ పైకెక్క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అప్పుడు యెహోవా నాకు ప్రత్యక్షపరచిన వాటినన్నిటిని చెరలో ఉన్నవారికి నేను తెలియజేస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ప్పుడాయన నాకీలాగు సెలవిచ్చెనునరపుత్రుడా యీ పట్టణము పచనపాత్రయనియు, మనము మాంస మనియు, ఇండ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ట్టుకొన అవసరములేదనియు చెప్పు కొన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ఈ పట్ణణములో పాపము యోచించి దురాలోచన చేయువారు వీర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కావున వారికి విరోధముగా ప్రవచింపుము; నరపుత్రుడా, ప్రవచింప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అంతట యెహోవా ఆత్మ నామీదికి వచ్చి ఆజ్ఞ ఇచ్చిన దేమనగా నీవు నీ మాట వారికి తెలియజేయుము,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2026-08-04T01:08:33Z</dcterms:created>
  <dcterms:modified xsi:type="dcterms:W3CDTF">2026-08-04T01:08:33Z</dcterms:modified>
  <dc:title>యెహెజ్కేలు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