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tle Jesus, meek and mild, 
Look upon a little child ; 
Pity my simplicity, 
Suffer me to come to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ain I would to Thee be brought; 
Blessed Lord, forbid it not ; 
In the Kingdom of Thy grace 
Give a little child a plac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amb of God, I look to Thee ; 
Thou shalt my example be ; 
Thou art gentle, meek, and mild ; 
Thou wast once a little chil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ain I would be as Thou art ; 
Give me Thy obedient heart ; 
Thou art pitiful and kind, 
Let me have Thy loving min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Loving Jesus, gentle Lamb, 
In Thy gracious hands I am ; 
Make me, Saviour, what Thou art, 
Live Thyself within my hear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Hymn : 1149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