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0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மா நதியோ மிகு ஆழ் கடலோ
மருள் சூழும் கானக வனமோ - எங்கும்
மீட்பர் சிலுவை சுமப்பேனே               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ள்ளம் மேடு தடை தாண்டியே
பசாசின் கண்ணிக்கு நீங்கியே
உள்ளார்வமுடன் விண் பார்வையுடன் - நான்
மெல்ல மெல்ல நடந்தே - எனின்
மீட்பர் சிலுவை சுமப்பேனே 
2. இன்னல் துயர் பிணி வாதையில்
ஈனரெனைத் தாக்கும் வேளையில்
துன்பம் களைந்தே துயரம் ஒழிந்தே - நான்
தூயன் பாதையில் ஊர்ந்தே  - அவர்
தூயச் சிலுவை சுமப்பேனே 
3. பூலோக மேன்மையை நாடிடேன்
புவிமேவும் செல்வம் தேடிடேன்
சீலன் சிலுவை சிறியேன் மேன்மை - என்
ஜீவன் வழி மறை இயேசுவே - அவர்
ஜீவ சிலுவை சுமப்பேன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2026-07-31T14:56:59Z</dcterms:created>
  <dcterms:modified xsi:type="dcterms:W3CDTF">2026-07-31T14:56:59Z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