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God, and wilt Thou condescend 
To be my Father and my Friend ? 
I a poor child, and Thou so high, 
The Lord of earth, and air, and sky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rt Thou my Father ? Canst Thou bear 
To hear my poor imperfect prayer ? 
Or wilt Thou listen to the praise 
That such a little one can rais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t Thou my Father ? Let me be 
A meek, obedient child to Thee; 
And try in word, and deed, and thought, 
To serve and please Thee as I ou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rt Thou my Father ? I'll depend 
Upon the care of such a Friend ; 
And only wish to do and be 
Whatever seemeth good to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rt Thou my Father ? Then at last, 
When all my days on earth are past, 
Send down and take me in Thy love 
To be Thy better child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2026-07-31T14:59:04Z</dcterms:created>
  <dcterms:modified xsi:type="dcterms:W3CDTF">2026-07-31T14:59:04Z</dcterms:modified>
  <dc:title>Hymn : 1150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