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த் நூற்றைந்து வயதானபோது, ஏனோசைப் பெற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ேத் ஏனோசைப் பெற்றபின், எண்ண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ேத் ஏனோசைப் பெற்றபின், எண்ணூற்றேழ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த்துடைய நாளெல்லாம் தொளாயிரத்துப் பன்னிரண்டு வருஷம்; அவன் மர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னோஸ் தொண்ணூறு வயதானபோது, கேனானைப் பெற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ோஸ் கேனானைப் பெற்றபின், எண்ணூற்றுப் பதினை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ோஸ் கேனானைப் பெற்றபின், எண்ணூற்றுப் பதினை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ோசுடைய நாளெல்லாம் தொளாயிரத்து ஐந்து வருஷம்; அவன் மர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ேனான் எழுபது வயதானபோது, மகலாலெயேலைப் பெற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னான் மகலாலெயேலைப் பெற்றபின், எண்ணூற்று நாற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ின் வம்சவரலாறு: தேவன் மனுஷனைச் சிருஷ்டித்த நாளிலே அவனைத் தேவசாயலாக உண்டாக்க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ேனான் மகலாலெயேலைப் பெற்றபின், எண்ணூற்று நாற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ேனானுடைய நாளெல்லாம் தொளாயிரத்துப் பத்து வருஷம், அவன் மரித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கலாலெயேல் அறுபத்தைந்து வயதானபோது, யாரேதைப் பெற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கலாலெயேல் யாரேதைப் பெற்றபின், எண்ண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கலாலெயேல் யாரேதைப் பெற்றபின், எண்ணூற்று முப்ப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கலாலெயேலுடைய நாளெல்லாம் எண்ணூற்றுத் தொண்ணூற்று ஐந்து வருஷம்; அவன் மர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ாரேத் நூற்று அறுபத்திரண்டு வயதானபோது, ஏனோக்கைப் பெற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ரேத் ஏனோக்கைப் பெற்றபின், எண்ண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யாரேத் ஏனோக்கைப் பெற்றபின், எண்ண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ாரேதுடைய நாளெல்லாம் தொளாயிரத்து அறுபத்திரண்டு வருஷம்; அவன் மர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ின் வம்சவரலாறு: தேவன் மனுஷனைச் சிருஷ்டித்த நாளிலே அவனைத் தேவசாயலாக உண்டாக்க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னோக்கு அறுபத்தைந்து வயதானபோது, மெத்தூசலாவைப் பெற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ோக்கு மெத்தூசலாவைப் பெற்றபின், முந்நூறு வருஷம் தேவனோடே சஞ்சரித்துக்கொண்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ோக்கு மெத்தூசலாவைப் பெற்றபின், முந்நூறு வருஷம் தேவனோடே சஞ்சரித்துக்கொண்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னோக்குடைய நாளெல்லாம் முந்நூற்று அறுபத்தைந்து வருஷ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ோக்கு தேவனோடே சஞ்சரித்துக்கொண்டிருக்கையில், காணப்படாமற்போனான்; தேவன் அவனை எடுத்துக்கொண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ெத்தூசலா நூற்றெண்பத்தேழு வயதானபோது, லாமேக்கைப் பெற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ெத்தூசலா லாமேக்கைப் பெற்றபின், எழுநூற்று எண்பத்திரண்ட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ெத்தூசலா லாமேக்கைப் பெற்றபின், எழுநூற்று எண்பத்திரண்ட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ெத்தூசலாவுடைய நாளெல்லாம் தொளாயிரத்து அறுபத்தொன்பது வருஷம்; அவன் மரி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லாமேக்கு நூற்றெண்பத்திரண்டு வயதானபோது, ஒரு குமாரனைப் பெற்ற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ை ஆணும் பெண்ணுமாகச் சிருஷ்டித்து, அவர்களை ஆசீர்வதித்து, அவர்களைச் சிருஷ்டித்த நாளிலே அவர்களுக்கு மனுஷர் என்று பேரிட்ட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சபித்த பூமியிலே நமக்கு உண்டான வேலையிலும், நம்முடைய கைகளின் பிரயாசத்திலும், இவன் நம்மைத் தேற்றுவான் என்று சொல்லி, அவனுக்கு நோவா என்று பேரி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் சபித்த பூமியிலே நமக்கு உண்டான வேலையிலும், நம்முடைய கைகளின் பிரயாசத்திலும், இவன் நம்மைத் தேற்றுவான் என்று சொல்லி, அவனுக்கு நோவா என்று பேரிட்ட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லாமேக்கு நோவாவைப் பெற்றபின், ஐந்நூற்றுத் தொண்ணூற்று ஐ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லாமேக்கு நோவாவைப் பெற்றபின், ஐந்நூற்றுத் தொண்ணூற்று ஐந்த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ாமேக்குடைய நாளெல்லாம் எழுநூற்று எழுபத்தேழு வருஷம்; அவன் மர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ோவா ஐந்நூறு வயதானபோது, சேம் காம் யாப்பேத் என்பவர்களைப் பெற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ை ஆணும் பெண்ணுமாகச் சிருஷ்டித்து, அவர்களை ஆசீர்வதித்து, அவர்களைச் சிருஷ்டித்த நாளிலே அவர்களுக்கு மனுஷர் என்று பேரிட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ாம் நூற்று முப்பது வயதானபோது, தன் சாயலாகத் தன் ரூபத்தின்படியே ஒரு குமாரனைப் பெற்று, அவனுக்குச் சேத் என்று பேரி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ாம் நூற்று முப்பது வயதானபோது, தன் சாயலாகத் தன் ரூபத்தின்படியே ஒரு குமாரனைப் பெற்று, அவனுக்குச் சேத் என்று பேரி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தாம் சேத்தைப் பெற்றபின், எண்ணூறு வருஷம் உயிரோடிருந்து, குமாரரையும் குமாரத்திகளையும் பெற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தாம் உயிரோடிருந்த நாளெல்லாம் தொளாயிரத்து முப்பது வருஷம்; அவன் மர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ಸೇತನು ನೂರ ಐದು ವರುಷದವನಾಗಿದ್ದಾಗ ಅವನಿಂದ ಎನೋಷ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ಸೇತನಿಂದ ಎನೋಷನು ಹುಟ್ಟಿದ ಮೇಲೆ ಅವನ ದಿನಗಳು ಎಂಟುನೂರಏಳುವರುಷ ಗಳಾಗಿದ್ದವು. ಇದಲ್ಲದೆ ಅವನಿಂದ ಕುಮಾರ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ಸೇತನು ಬದುಕಿದ ದಿನಗಳೆಲ್ಲಾ ಒಟ್ಟು ಒಂಭೈನೂರ ಹನ್ನೆರಡು ವರುಷ ಗಳಾಗಿದ್ದವು;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ಎನೋ ಷನು ತೊಂಭತ್ತು ವರುಷದವನಾಗಿದ್ದಾಗ ಅವನಿಂದ ಕೇನಾನ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ಎನೋಷನಿಂದ ಕೇನಾ ನನು ಹುಟ್ಟಿದ ಮೇಲೆ ಅವನ ದಿನಗಳು ಎಂಟುನೂರ ಹದಿನೈದು ವರುಷಗಳಾಗಿದ್ದವು. ಇದಲ್ಲದೆ ಅವ 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ರೂ ಕುಮಾ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ಎನೋಷನ ದಿನಗಳೆಲ್ಲಾ ಒಟ್ಟು ಒಂಭೈನೂರ ಐದು ವರುಷಗಳಾಗಿದ್ದವು.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ಕೇನಾನನು ಎಪ್ಪತ್ತು ವರುಷದವನಾಗಿ ದ್ದಾಗ ಅವನಿಂದ ಮಹಲಲೇಲ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ಕೇನಾನನಿಂದ ಮಹಲಲೇಲನು ಹುಟ್ಟಿದ ಮೇಲೆ ಅವನ ದಿನಗಳು ಎಂಟುನೂರ ನಾಲ್ವತ್ತು ವರುಷಗಳಾ ಗಿದ್ದವು. ಅವನಿಂದ ಕುಮಾರ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ಾಮನ ವಂಶಾವಳಿಯ ಪುಸ್ತಕವು ಇದೇ. ದೇವರು ಮನುಷ್ಯನನ್ನು ಸೃಷ್ಟಿಸಿದ ದಿನದಲ್ಲಿ ತನ್ನ ಹೋಲಿಕೆಯಲ್ಲಿ ಆತನು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ಕೇನಾನನ ದಿನಗಳೆಲ್ಲಾ ಒಟ್ಟು ಒಂಭೈನೂರ ಹತ್ತು ವರುಷಗಳಾಗಿದ್ದವು.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ಮಹಲಲೇಲನು ಅರುವತ್ತೈದು ವರುಷದವನಾಗಿದ್ದಾಗ ಅವನಿಂದ ಯೆರೆದನು ಹುಟ್ಟ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ಮಹಲಲೇಲನಿಂದ ಯೆರೆದನು ಹುಟ್ಟಿದ ಮೇಲೆ ಅವನ ದಿನಗಳು ಎಂಟುನೂರ ಮೂವತ್ತು ವರುಷಗಳಾಗಿದ್ದವು; ಅವನಿಂದ ಕುಮಾರರೂ ಕುಮ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ಮಹಲಲೇಲನ ದಿನಗ ಳೆಲ್ಲಾ ಎಂಟುನೂರ ತೊಂಭತ್ತೈದು ವರುಷ ಗಳಾಗಿದ್ದವು;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ಯೆರೆ ದನು ನೂರ ಅರುವತ್ತೆರೆಡು ವರುಷದವನಾಗಿದ್ದಾಗ ಅವನಿಂದ ಹನೋಕ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ಯೆರೆದನಿಂದ ಹನೋಕನು ಹುಟ್ಟಿದ ಮೇಲೆ ಅವನ ದಿನಗಳು ಎಂಟುನೂರು ವರುಷಗಳಾಗಿದ್ದವು; ಅವನಿಂದ ಕುಮಾ 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ೆರೆದನ ದಿನಗಳೆಲ್ಲಾ ಒಟ್ಟು ಒಂಭೈನೂರ ಅರುವತ್ತೆರಡು ವರುಷಗಳಾಗಿದ್ದವು;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ಂಟು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ಹನೋಕನು ಅರುವತ್ತೈದು ವರುಷದವನಾಗಿದ್ದಾಗ ಅವನಿಂದ ಮೆತೂಷೆಲಹ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ಹನೋ ಕನಿಂದ ಮೆತೂಷೆಲಹನು ಹುಟ್ಟಿದ ತರುವಾಯ ಅವನು ಮುನ್ನೂರು ವರುಷ ದೇವರೊಂದಿಗೆ ನಡೆದನು. ಅವನಿಂದ ಕುಮಾರ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ಹನೋಕನ ದಿನಗಳೆಲ್ಲಾ ಒಟ್ಟು ಮುನ್ನೂರ ಅರುವತ್ತೈದು ವರುಷಗಳ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ದೇವರೊಂದಿಗೆ ನಡೆಯುತ್ತಿದ್ದ ಹನೋಕನನ್ನು ಆತನು ತಕ್ಕೊಂಡದ್ದರಿಂದ ಅವನು ಕಾಣದೆ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ೆತೂಷೆಲಹನು ನೂರ ಎಂಭತ್ತೇಳು ವರುಷದ ವನಾಗಿದ್ದಾಗ ಅವನಿಂದ ಲೆಮೆಕ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ಮೆತೂಷೆಲಹನಿಂದ ಲೆಮೆಕನು ಹುಟ್ಟಿದ ಮೇಲೆ ಅವನ ದಿನಗಳು ಏಳುನೂರ ಎಂಭತ್ತೆರಡು ವರುಷ ಗಳಾಗಿದ್ದವು. ಅವನಿಂದ ಕುಮಾರ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 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ಮೆತೂಷೆಲಹನ ದಿನ ಗಳೆಲ್ಲಾ ಒಟ್ಟು ಒಂಭೈನೂರ ಅರುವತ್ತೊಂಭತ್ತು ವರುಷಗಳಾಗಿದ್ದವು;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ಲೆಮೆಕನು ನೂರ ಎಂಭತ್ತೆರಡು ವರುಷದವ ನಾಗಿದ್ದಾಗ ಅವನಿಂದ ಒಬ್ಬ ಮಗ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ತನು ಅವರನ್ನು ಗಂಡು ಹೆಣ್ಣಾಗಿ ಸೃಷ್ಟಿಸಿದನು; ಅವರು ಸೃಷ್ಟಿಸಲ್ಪಟ್ಟ ದಿನದಲ್ಲಿ ಆತನು ಅವರನ್ನು ಆಶೀರ್ವದ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ನಿಗೆ ನೋಹ ಎಂದು ಕರೆದು--ಕರ್ತನು ಭೂಮಿಯನ್ನು ಶಪಿಸಿದ್ದರಿಂದ ನಮಗೆ ಉಂಟಾದ ಕೈಕಷ್ಟದಲ್ಲಿಯೂ ಪ್ರಯಾಸದಲ್ಲಿಯೂ ಇವ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ನ್ನು ಆದರಿಸುವ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ಲೆಮೆಕನಿಂದ ನೋಹನು ಹುಟ್ಟಿದ ಮೇಲೆ ಅವನ ದಿನಗಳು ಐನೂರ ತೊಂಭತೈದು ವರುಷಗಳಾಗಿದ್ದವು; ಅವನಿಂದ ಕುಮಾರರೂ ಕುಮಾರ್ತೆಯ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ಲೆಮೆಕನ ದಿನಗಳೆಲ್ಲಾ ಒಟ್ಟು ಏಳುನೂರ ಎಪ್ಪತ್ತೇಳು ವರುಷಗಳಾಗಿದ್ದವು.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ನೋಹನು ಐನೂರು ವರುಷದವನಾಗಿದ್ದನು; ನೋಹನಿಂದ ಶೇಮ್‌ ಹಾಮ್‌ ಯೆಫೆತ್‌ ಎಂಬವರು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ಆದಾಮ ನೆಂದು ಕರೆದನು (ಹೆಸರಿಟ್ಟನು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ದಾಮನಿಗೆ ನೂರಮೂವತ್ತು ವರುಷವಾದಾಗ ರೂಪದಲ್ಲಿ ತನ್ನ ಹೋಲಿಕೆಗೆ ಸರಿಯಾದ ಮಗನನ್ನು ಪಡೆದು ಅವನಿಗೆ ಸೇತ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ಸೇತನು ಹುಟ್ಟಿದ ಮೇಲೆ ಅವನ ದಿನಗಳು ಎಂಟುನೂರು ವರುಷಗಳಾ ಗಿದ್ದವು. ಅವನಿಂದ ಕುಮಾರರೂ ಕುಮಾರ್ತೆಯರೂ ಹುಟ್ಟ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ಾಮನು ಬದುಕಿದ ದಿನಗಳೆಲ್ಲಾ ಒಟ್ಟು ಒಂಭೈನೂರ ಮೂವತ್ತು ವರುಷಗಳಾಗಿದ್ದವು; ತರುವಾಯ ಅವ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2026-09-07T02:52:22Z</dcterms:created>
  <dcterms:modified xsi:type="dcterms:W3CDTF">2026-09-07T02:52:22Z</dcterms:modified>
  <dc:title>ಆದಿಕಾಂಡ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