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presProps" Target="presProps.xml"/>
  <Relationship Id="rId62" Type="http://schemas.openxmlformats.org/officeDocument/2006/relationships/viewProps" Target="viewProps.xml"/>
  <Relationship Id="rId6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ந்த நகரத்தின் எல்லாப் பொல்லாப்பினிமித்தமும் நான் என் முகத்தை மறைத்தபடியினாலே என் கோபத்திலும் உக்கிரத்திலும் வெட்டுண்ட மனுஷப்பிரேதங்களினாலே அவைகளை நான் நிரப்பும்படியாகவே, அவர்கள் கல்தேயரோடே யுத்தம்பண்ணப்போகி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ந்த நகரத்தின் எல்லாப் பொல்லாப்பினிமித்தமும் நான் என் முகத்தை மறைத்தபடியினாலே என் கோபத்திலும் உக்கிரத்திலும் வெட்டுண்ட மனுஷப்பிரேதங்களினாலே அவைகளை நான் நிரப்பும்படியாகவே, அவர்கள் கல்தேயரோடே யுத்தம்பண்ணப்போகிற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ந்த நகரத்தின் எல்லாப் பொல்லாப்பினிமித்தமும் நான் என் முகத்தை மறைத்தபடியினாலே என் கோபத்திலும் உக்கிரத்திலும் வெட்டுண்ட மனுஷப்பிரேதங்களினாலே அவைகளை நான் நிரப்பும்படியாகவே, அவர்கள் கல்தேயரோடே யுத்தம்பண்ணப்போகிற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ோ, நான் அவர்களுக்குச் சவுக்கியமும் ஆரோக்கியமும் வரப்பண்ணி, அவர்களைக் குணமாக்கி, அவர்களுக்குப் பரிபூரண சமாதானத்தையும் சத்தியத்தையும் வெளிப்படுத்துவ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ோ, நான் அவர்களுக்குச் சவுக்கியமும் ஆரோக்கியமும் வரப்பண்ணி, அவர்களைக் குணமாக்கி, அவர்களுக்குப் பரிபூரண சமாதானத்தையும் சத்தியத்தையும் வெளிப்படுத்துவ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யூதாவின் சிறையிருப்பையும், இஸ்ரவேலின் சிறையிருப்பையும் திருப்பி, முன்னிருந்ததுபோல அவர்களைக் கட்டுவித்து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யூதாவின் சிறையிருப்பையும், இஸ்ரவேலின் சிறையிருப்பையும் திருப்பி, முன்னிருந்ததுபோல அவர்களைக் கட்டுவித்து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எனக்கு விரோதமாய்க் குற்றஞ்செய்த அவர்களுடைய எல்லா அக்கிரமங்களுக்கும் அவர்களை நீங்கலாக்கிச் சுத்திகரித்து, அவர்கள் எனக்கு விரோதமாய்க் குற்றஞ்செய்து, எனக்கு விரோதமாய்த் துரோகம்பண்ணின அவர்களுடைய எல்லா அக்கிரமங்களையும் மன்னிப்ப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எனக்கு விரோதமாய்க் குற்றஞ்செய்த அவர்களுடைய எல்லா அக்கிரமங்களுக்கும் அவர்களை நீங்கலாக்கிச் சுத்திகரித்து, அவர்கள் எனக்கு விரோதமாய்க் குற்றஞ்செய்து, எனக்கு விரோதமாய்த் துரோகம்பண்ணின அவர்களுடைய எல்லா அக்கிரமங்களையும் மன்னிப்ப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அவர்களுக்குச் செய்யும் நன்மையையெல்லாம் கேட்கப்போகிற பூமியின் எல்லா ஜாதிகளுக்கு முன்பாக அது எனக்கு மகிழ்ச்சியுள்ள கீர்த்தியாயும் புகழ்ச்சியாயும் மகிமையாயும் இருக்கும்; நான் அவர்களுக்கு அருளிச்செய்யும் எல்லா நன்மையினிமித்தமும், எல்லாச்சமாதானத்தினிமித்தமும் இவர்கள் பயந்து நடுங்குவார்கள் என்று இஸ்ரவேலின் தேவனாகிய கர்த்தர் சொல்லுகி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ரேமியா இன்னும் காவற்சாலையின் முற்றத்திலே அடைக்கப்பட்டிருக்கையில், கர்த்தருடைய வார்த்தை அவனுக்கு இரண்டாந்தரம் உண்டாகி, அவர்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அவர்களுக்குச் செய்யும் நன்மையையெல்லாம் கேட்கப்போகிற பூமியின் எல்லா ஜாதிகளுக்கு முன்பாக அது எனக்கு மகிழ்ச்சியுள்ள கீர்த்தியாயும் புகழ்ச்சியாயும் மகிமையாயும் இருக்கும்; நான் அவர்களுக்கு அருளிச்செய்யும் எல்லா நன்மையினிமித்தமும், எல்லாச்சமாதானத்தினிமித்தமும் இவர்கள் பயந்து நடுங்குவார்கள் என்று இஸ்ரவேலின் தேவனாகிய கர்த்தர் சொல்லுகி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அவர்களுக்குச் செய்யும் நன்மையையெல்லாம் கேட்கப்போகிற பூமியின் எல்லா ஜாதிகளுக்கு முன்பாக அது எனக்கு மகிழ்ச்சியுள்ள கீர்த்தியாயும் புகழ்ச்சியாயும் மகிமையாயும் இருக்கும்; நான் அவர்களுக்கு அருளிச்செய்யும் எல்லா நன்மையினிமித்தமும், எல்லாச்சமாதானத்தினிமித்தமும் இவர்கள் பயந்து நடுங்குவார்கள் என்று இஸ்ரவேலின் தேவனாகிய கர்த்தர் சொல்லுகி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னுஷனில்லாமலும் மிருகமில்லாமலும் அவாந்தரவெளியாய்க் கிடக்கிறதென்று, நீங்கள் சொல்லுகிற இவ்விடத்திலும், யூதாவின் பட்டணங்களிலும் மனுஷனாவது மிருகமாவது இல்லாத பாழான எருசலேமின் வீதிகளிலும்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னுஷனில்லாமலும் மிருகமில்லாமலும் அவாந்தரவெளியாய்க் கிடக்கிறதென்று, நீங்கள் சொல்லுகிற இவ்விடத்திலும், யூதாவின் பட்டணங்களிலும் மனுஷனாவது மிருகமாவது இல்லாத பாழான எருசலேமின் வீதிகளிலும்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னுஷனில்லாமலும் மிருகமில்லாமலும் அவாந்தரவெளியாய்க் கிடக்கிறதென்று, நீங்கள் சொல்லுகிற இவ்விடத்திலும், யூதாவின் பட்டணங்களிலும் மனுஷனாவது மிருகமாவது இல்லாத பாழான எருசலேமின் வீதிகளிலும்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ன்னும் களிப்பின் சத்தமும், மகிழ்ச்சியின் சத்தமும், மணவாளனின் சத்தமும், மணவாட்டியின் சத்தமும் சேனைகளின் கர்த்தரைத் துதியுங்கள், கர்த்தர் நல்லவர், அவர் கிருபை என்றுமுள்ளதென்று சொல்லுகிறவர்களின் சத்தமும், கர்த்தருடைய ஆலயத்துக்கு ஸ்தோத்திரபலிகளைக் கொண்டுவருகிறவர்களின் சத்தமும் கேட்கப்படும் என்று கர்த்தர் சொல்லுகிறார்; அவர்கள் முன்னிருந்ததுபோலிருக்கும்படி தேசத்தின் சிறையிருப்பைத் திருப்புவேன் என்று சேனைகளின் கர்த்தர் சொல்லுகி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ன்னும் களிப்பின் சத்தமும், மகிழ்ச்சியின் சத்தமும், மணவாளனின் சத்தமும், மணவாட்டியின் சத்தமும் சேனைகளின் கர்த்தரைத் துதியுங்கள், கர்த்தர் நல்லவர், அவர் கிருபை என்றுமுள்ளதென்று சொல்லுகிறவர்களின் சத்தமும், கர்த்தருடைய ஆலயத்துக்கு ஸ்தோத்திரபலிகளைக் கொண்டுவருகிறவர்களின் சத்தமும் கேட்கப்படும் என்று கர்த்தர் சொல்லுகிறார்; அவர்கள் முன்னிருந்ததுபோலிருக்கும்படி தேசத்தின் சிறையிருப்பைத் திருப்புவேன் என்று சேனைகளின் கர்த்தர் சொல்லுகி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ன்னும் களிப்பின் சத்தமும், மகிழ்ச்சியின் சத்தமும், மணவாளனின் சத்தமும், மணவாட்டியின் சத்தமும் சேனைகளின் கர்த்தரைத் துதியுங்கள், கர்த்தர் நல்லவர், அவர் கிருபை என்றுமுள்ளதென்று சொல்லுகிறவர்களின் சத்தமும், கர்த்தருடைய ஆலயத்துக்கு ஸ்தோத்திரபலிகளைக் கொண்டுவருகிறவர்களின் சத்தமும் கேட்கப்படும் என்று கர்த்தர் சொல்லுகிறார்; அவர்கள் முன்னிருந்ததுபோலிருக்கும்படி தேசத்தின் சிறையிருப்பைத் திருப்புவேன் என்று சேனைகளின் கர்த்தர் சொல்லுகி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ன்னும் களிப்பின் சத்தமும், மகிழ்ச்சியின் சத்தமும், மணவாளனின் சத்தமும், மணவாட்டியின் சத்தமும் சேனைகளின் கர்த்தரைத் துதியுங்கள், கர்த்தர் நல்லவர், அவர் கிருபை என்றுமுள்ளதென்று சொல்லுகிறவர்களின் சத்தமும், கர்த்தருடைய ஆலயத்துக்கு ஸ்தோத்திரபலிகளைக் கொண்டுவருகிறவர்களின் சத்தமும் கேட்கப்படும் என்று கர்த்தர் சொல்லுகிறார்; அவர்கள் முன்னிருந்ததுபோலிருக்கும்படி தேசத்தின் சிறையிருப்பைத் திருப்புவேன் என்று சேனைகளின் கர்த்தர் சொல்லுகி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னுஷனும் மிருகமும் இல்லாமல் அவாந்தரவெளியாய்க் கிடக்கிற இவ்விடத்திலும், இதற்கடுத்த பட்டணங்களிலும், ஆட்டுமந்தையை மேய்த்து மடக்குகிற மேய்ப்பர்களின் தாபரங்கள் உண்டாயிருக்குமென்று சேனைகளின் கர்த்தர் சொல்லுகி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ரேமியா இன்னும் காவற்சாலையின் முற்றத்திலே அடைக்கப்பட்டிருக்கையில், கர்த்தருடைய வார்த்தை அவனுக்கு இரண்டாந்தரம் உண்டாகி, அவர்: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னுஷனும் மிருகமும் இல்லாமல் அவாந்தரவெளியாய்க் கிடக்கிற இவ்விடத்திலும், இதற்கடுத்த பட்டணங்களிலும், ஆட்டுமந்தையை மேய்த்து மடக்குகிற மேய்ப்பர்களின் தாபரங்கள் உண்டாயிருக்குமென்று சேனைகளின் கர்த்தர் சொல்லுகி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லைத்தேசமான பட்டணங்களிலும், பள்ளத்தாக்குகளான பட்டணங்களிலும், தென்திசைப் பட்டணங்களிலும் பென்யமீன் நாட்டிலும், எருசலேமின் சுற்றுப்புறங்களிலும், யூதாவின் பட்டணங்களிலும், ஆட்டுமந்தைகள் தங்களைத் தொகையிடுகிறவனுடைய கைக்குள்ளாகக் கடந்துவரும் என்று கர்த்தர் சொல்லுகிறார்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லைத்தேசமான பட்டணங்களிலும், பள்ளத்தாக்குகளான பட்டணங்களிலும், தென்திசைப் பட்டணங்களிலும் பென்யமீன் நாட்டிலும், எருசலேமின் சுற்றுப்புறங்களிலும், யூதாவின் பட்டணங்களிலும், ஆட்டுமந்தைகள் தங்களைத் தொகையிடுகிறவனுடைய கைக்குள்ளாகக் கடந்துவரும் என்று கர்த்தர் சொல்லுகிறார்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லைத்தேசமான பட்டணங்களிலும், பள்ளத்தாக்குகளான பட்டணங்களிலும், தென்திசைப் பட்டணங்களிலும் பென்யமீன் நாட்டிலும், எருசலேமின் சுற்றுப்புறங்களிலும், யூதாவின் பட்டணங்களிலும், ஆட்டுமந்தைகள் தங்களைத் தொகையிடுகிறவனுடைய கைக்குள்ளாகக் கடந்துவரும் என்று கர்த்தர் சொல்லுகிறார்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தோ, நாட்கள் வருமென்று கர்த்தர் சொல்லுகிறார், அப்பொழுது நான் இஸ்ரவேலின் குடும்பத்துக்கும், யூதாவின் குடும்பத்துக்கும் சொன்ன நல்வார்த்தையை நிறைவேற்றுவ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தோ, நாட்கள் வருமென்று கர்த்தர் சொல்லுகிறார், அப்பொழுது நான் இஸ்ரவேலின் குடும்பத்துக்கும், யூதாவின் குடும்பத்துக்கும் சொன்ன நல்வார்த்தையை நிறைவேற்றுவ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நாட்களிலும் அக்காலத்திலும் தாவீதுக்கு நீதியின் கிளையை முளைக்கப்பண்ணுவேன்; அவர் பூமியிலே நியாயத்தையும் நீதியையும் நடப்பிப்ப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நாட்களிலும் அக்காலத்திலும் தாவீதுக்கு நீதியின் கிளையை முளைக்கப்பண்ணுவேன்; அவர் பூமியிலே நியாயத்தையும் நீதியையும் நடப்பிப்ப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நாட்களில் யூதா இரட்சிக்கப்பட்டு, எருசலேம் சுகமாய்த் தங்கும்; அவர் எங்கள் நீதியாயிருக்கிற கர்த்தர் என்பது அவருடைய நாம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நாட்களில் யூதா இரட்சிக்கப்பட்டு, எருசலேம் சுகமாய்த் தங்கும்; அவர் எங்கள் நீதியாயிருக்கிற கர்த்தர் என்பது அவருடைய நாம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தைச் செய்கிற கர்த்தருமாய், இதைத் திடப்படுத்தும்படிக்கு இதை உருவேற்படுத்துகிற கர்த்தருமாயிருக்கிற யேகோவா என்னும் நாமமுள்ளவர் சொல்லுகிறது என்னவென்றால்: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ஸ்ரவேல் வம்சத்தின் சிங்காசனத்தின்மேல் உட்காரத்தக்க புருஷன் தாவீதுக்கு இல்லாமற்போவதில்லை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ஸ்ரவேல் வம்சத்தின் சிங்காசனத்தின்மேல் உட்காரத்தக்க புருஷன் தாவீதுக்கு இல்லாமற்போவதில்லை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கனபலியிட்டு, போஜனபலிசெலுத்தி, நாள்தோறும் பலியிடும் புருஷன் எனக்கு முன்பாக ஆசாரியருக்கும் லேவியருக்கும் இல்லாமற்போவதுமில்லை என்று கர்த்தர் சொல்லுகிறார் என்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கனபலியிட்டு, போஜனபலிசெலுத்தி, நாள்தோறும் பலியிடும் புருஷன் எனக்கு முன்பாக ஆசாரியருக்கும் லேவியருக்கும் இல்லாமற்போவதுமில்லை என்று கர்த்தர் சொல்லுகிறார் என்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ன்னும் எரேமியாவுக்குக் கர்த்தருடைய வார்த்தை உண்டாகி, அவர்: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ுறித்த தேசங்களில் பகற்காலமும் இராக்காலமும் உண்டாகாதபடிக்கு, நீங்கள் பகற்காலத்தைக்குறித்து நான் பண்ணின உடன்படிக்கையையும், இராக்காலத்தைக்குறித்து நான் உண்டாக்கின உடன்படிக்கையையும் அவமாக்கினால்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ுறித்த தேசங்களில் பகற்காலமும் இராக்காலமும் உண்டாகாதபடிக்கு, நீங்கள் பகற்காலத்தைக்குறித்து நான் பண்ணின உடன்படிக்கையையும், இராக்காலத்தைக்குறித்து நான் உண்டாக்கின உடன்படிக்கையையும் அவமாக்கினால்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என் தாசனாகிய தாவீதோடே நான் பண்ணின உடன்படிக்கையும், அவன் சிங்காசனத்தில் அரசாளும் குமாரன் அவனுக்கு இல்லாமற்போகும்படியாக அவமாகும்; என் ஊழியக்காரராகிய லேவியரோடும் ஆசாரியரோடும் நான் பண்ணின உடன்படிக்கையும் அப்பொழுது அவமாகு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என் தாசனாகிய தாவீதோடே நான் பண்ணின உடன்படிக்கையும், அவன் சிங்காசனத்தில் அரசாளும் குமாரன் அவனுக்கு இல்லாமற்போகும்படியாக அவமாகும்; என் ஊழியக்காரராகிய லேவியரோடும் ஆசாரியரோடும் நான் பண்ணின உடன்படிக்கையும் அப்பொழுது அவமாகும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வானத்து நட்சத்திரங்கள் எண்ணப்படாததும் கடற்கரை மணல் அளக்கப்படாததுமாயிருக்கிறதுபோல, நான் என் தாசனாகிய தாவீதின் சந்ததியையும் எனக்கு ஊழியஞ்செய்கிற லேவியரையும் வர்த்திக்கப்பண்ணுவேன் என்று கர்த்தர் சொல்லுகிறார்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தைச் செய்கிற கர்த்தருமாய், இதைத் திடப்படுத்தும்படிக்கு இதை உருவேற்படுத்துகிற கர்த்தருமாயிருக்கிற யேகோவா என்னும் நாமமுள்ளவர் சொல்லுகிறது என்னவென்றால்: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வானத்து நட்சத்திரங்கள் எண்ணப்படாததும் கடற்கரை மணல் அளக்கப்படாததுமாயிருக்கிறதுபோல, நான் என் தாசனாகிய தாவீதின் சந்ததியையும் எனக்கு ஊழியஞ்செய்கிற லேவியரையும் வர்த்திக்கப்பண்ணுவேன் என்று கர்த்தர் சொல்லுகிறார் என்ற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னும் எரேமியாவுக்குக் கர்த்தருடைய வார்த்தை உண்டாகி, அவர்,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ர்த்தர் தெரிந்துகொண்ட இரண்டு வம்சங்களையும் வெறுத்துப்போட்டாரென்று இந்த ஜனம் சொல்லி, தங்களுக்கு முன்பாக என் ஜனம் இனி ஒரு ஜாதியல்லவென்று அதைத் தூஷிக்கிறார்களென்பதை நீ காண்கிறதில்லையோ?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ர்த்தர் தெரிந்துகொண்ட இரண்டு வம்சங்களையும் வெறுத்துப்போட்டாரென்று இந்த ஜனம் சொல்லி, தங்களுக்கு முன்பாக என் ஜனம் இனி ஒரு ஜாதியல்லவென்று அதைத் தூஷிக்கிறார்களென்பதை நீ காண்கிறதில்லையோ?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வானத்துக்கும் பூமிக்கும் குறித்திருக்கிற நியமங்களை நான் காவாமல், பகற்காலத்தையும் இராக்காலத்தையுங்குறித்து நான் பண்ணின உடன்படிக்கை அற்றுப்போகிறது உண்டானால்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வானத்துக்கும் பூமிக்கும் குறித்திருக்கிற நியமங்களை நான் காவாமல், பகற்காலத்தையும் இராக்காலத்தையுங்குறித்து நான் பண்ணின உடன்படிக்கை அற்றுப்போகிறது உண்டானால்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நான் யாக்கோபின் சந்ததியையும், என் தாசனாகிய தாவீதின் சந்ததியையும் தள்ளி, நான் ஆபிரகாம் ஈசாக்கு யாக்கோபு என்பவர்களின் சந்ததியை ஆளத்தக்கவர்களை அதிலிருந்து எடுக்காதபடிக்கு வெறுத்துப்போடுவேன்; அவர்களுடைய சிறையிருப்பை நான் திருப்பி, அவர்களுக்கு இரங்குவேன் என்று கர்த்தர் சொல்லுகிறார் என்ற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நான் யாக்கோபின் சந்ததியையும், என் தாசனாகிய தாவீதின் சந்ததியையும் தள்ளி, நான் ஆபிரகாம் ஈசாக்கு யாக்கோபு என்பவர்களின் சந்ததியை ஆளத்தக்கவர்களை அதிலிருந்து எடுக்காதபடிக்கு வெறுத்துப்போடுவேன்; அவர்களுடைய சிறையிருப்பை நான் திருப்பி, அவர்களுக்கு இரங்குவேன் என்று கர்த்தர் சொல்லுகிறார் என்ற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நான் யாக்கோபின் சந்ததியையும், என் தாசனாகிய தாவீதின் சந்ததியையும் தள்ளி, நான் ஆபிரகாம் ஈசாக்கு யாக்கோபு என்பவர்களின் சந்ததியை ஆளத்தக்கவர்களை அதிலிருந்து எடுக்காதபடிக்கு வெறுத்துப்போடுவேன்; அவர்களுடைய சிறையிருப்பை நான் திருப்பி, அவர்களுக்கு இரங்குவேன் என்று கர்த்தர் சொல்லுகிறார்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ன்னை நோக்கிக் கூப்பிடு, அப்பொழுது நான் உனக்கு உத்தரவு கொடுத்து, நீ அறியாததும் உனக்கு எட்டாததுமான பெரிய காரியங்களை உனக்கு அறிவிப்ப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ன்னை நோக்கிக் கூப்பிடு, அப்பொழுது நான் உனக்கு உத்தரவு கொடுத்து, நீ அறியாததும் உனக்கு எட்டாததுமான பெரிய காரியங்களை உனக்கு அறிவிப்ப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திர்க்கொத்தளங்களினாலும் பட்டயத்தாலும், இடிக்கப்பட்டவைகளாகிய இந்த நகரத்தின் வீடுகளையும், யூதா ராஜாக்களின் வீடுகளையுங்குறித்து: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திர்க்கொத்தளங்களினாலும் பட்டயத்தாலும், இடிக்கப்பட்டவைகளாகிய இந்த நகரத்தின் வீடுகளையும், யூதா ராஜாக்களின் வீடுகளையுங்குறித்து: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21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അവർ കല്ദയരോടു യുദ്ധം ചെയ്‍വാൻ ചെല്ലുന്നു; എന്നാൽ അതു, ഞാൻ എന്റെ കോപത്തിലും എന്റെ ക്രോധത്തി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ംഹരിച്ചിരിക്കുന്ന മനുഷ്യരുടെ ശവങ്ങൾകൊണ്ടു അവയെ നിറെപ്പാനത്രേ; അവരുടെ സകലദോഷവും നിമിത്തം ഞാൻ എ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ുഖത്തെ ഈ നഗരത്തിന്നു മറെച്ച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ഇതാ, ഞാൻ രോഗശാന്തിയും ആരോഗ്യവും വരുത്തി അവരെ സൌഖ്യമാക്കുകയും സമാധാനത്തിന്റെയും സത്യത്തിന്റ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മൃദ്ധി അവർക്കു വെളിപ്പെടുത്തുകയും ചെയ്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ഞാൻ യെഹൂദയുടെ പ്രവാസികളെയും യിസ്രായേലിന്റെ പ്രവാസികളെയും മടക്കിവരുത്തി പണ്ടത്തെപ്പോലെ അവർ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ഭിവൃത്തി വരുത്ത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അവർ എന്നോടു പിഴെച്ചതായ സകല അകൃത്യത്തെയും ഞാൻ നീക്കി അവരെ ശുദ്ധീകരിക്കയും അവർ പാപം ചെയ്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ോടു ദ്രോഹിച്ചതായ സകല അകൃത്യങ്ങളെയും മോചിക്കയും ചെയ്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ഞാൻ അവർക്കു ചെയ്യുന്ന എല്ലാ നന്മയെയും കുറിച്ചു കേൾക്കുന്ന സകലഭൂജാതികളുടെയും മുമ്പാകെ അതു എനി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യിരെമ്യാവു കാവല്പുരമുറ്റത്തു അടെക്കപ്പെട്ടിരിക്കുമ്പോൾ യഹോവയുടെ അരുളപ്പാടു രണ്ടാം പ്രാവശ്യ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നന്ദനാമവും പ്രശംസയും മഹത്വവും ആയിരിക്കും; ഞാൻ അതിന്നു വരുത്തുന്ന എല്ലാനന്മയും നിമിത്തവും സർവ്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മാധാനവും നിമിത്തവും അവർ പേടിച്ചു വിറെ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യഹോവ ഇപ്രകാരം അരുളിച്ചെയ്യുന്നു: മനുഷ്യരും മൃഗവും ഇല്ലാതെ ശൂന്യമായിരിക്കുന്നു എന്നു നിങ്ങ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യുന്ന ഈ സ്ഥലത്തും യെഹൂദാപട്ടണങ്ങളിലും മനുഷ്യനോ, നിവാസികളോ, മൃഗമോ ഇല്ലാതെ ശൂന്യമായിരിക്കു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െരൂശലേംവീഥികളി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ഇനിയും ആനന്ദഘോഷവും സന്തോഷധ്വനിയും മണവാളന്റെ സ്വരവും മണവാട്ടിയുടെ സ്വരവും: സൈന്യങ്ങളുടെ യഹോവയ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്തുതിപ്പിൻ, യഹോവ നല്ലവനല്ലോ, അവന്റെ ദയ എന്നേക്കുമുള്ളതു എന്നു പറയുന്നവരുടെ ശബ്ദവും യഹോവയ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ലയത്തിൽ സ്തോത്രയാഗം കൊണ്ടുവരുന്നവരുടെ ശബ്ദവും കേൾക്കും; ഞാൻ ദേശത്തിന്റെ സ്ഥിതി മാറ്റ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ണ്ടത്തെപ്പോലെ ആക്കും എന്നു യഹോവ അരുളിച്ചെയ്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സൈന്യങ്ങളുടെ യഹോവ ഇപ്രകാരം അരുളിച്ചെയ്യുന്നു: മനുഷ്യനും മൃഗവും ഇല്ലാതെ ശൂന്യമായിരിക്കുന്ന 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്നുണ്ടായതെന്തെന്നാൽ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്ഥലത്തും അതിന്റെ സകലപട്ടണങ്ങളിലും ആടുകളെ കിടത്തുന്ന ഇടയന്മാർക്കും ഇനിയും മേച്ചൽപുറം ഉണ്ടാക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മലനാട്ടിലെ പട്ടണങ്ങളിലും താഴ്വീതിയിലെ പട്ടണങ്ങളിലും തെക്കെ പട്ടണങ്ങളിലും ബെന്യാമീൻ ദേശത്ത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െരൂശലേമിന്റെ ചുറ്റുവട്ടത്തിലും യെഹൂദാപട്ടണങ്ങളിലും ആടുകൾ എണ്ണുന്നവന്റെ കൈക്കു കീഴെ ഇനി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ടന്നുപോകും എന്നു യഹോവ അരുളിച്ചെയ്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ഞാൻ യിസ്രായേൽ ഗൃഹത്തോടും യെഹൂദാഗൃഹത്തോടും അരുളിച്ചെയ്ത നല്ലവചനം നിവർത്തിക്കുന്ന കാലം വര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യഹോവയുടെ അരുളപ്പാ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ആ നാളുകളിലും ആ കാലത്തും ഞാൻ ദാവീദിന്നു നീതിയുള്ളോരു മുളയായവനെ മുളെപ്പിക്കും; അവൻ ദേശത്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ീതിയും ന്യായവും നടത്ത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അന്നാളിൽ യെഹൂദാ രക്ഷിക്കപ്പെടും; യെരൂശലേം നിർഭയമായ്‍വസിക്കും; അതിന്നു യഹോവ നമ്മുടെ നീതി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േർ പറ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അതിനെ അനുഷ്ഠിക്കുന്ന യഹോവ, അതിനെ നിവർത്തിപ്പാൻ നിർണ്ണയിക്കുന്ന യഹോവ, യഹോവ എന്നു നാമം ഉള്ളവ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യഹോവ ഇപ്രകാരം അരുളിച്ചെയ്യുന്നു: യിസ്രായേൽ ഗൃഹത്തിന്റെ സിംഹാസനത്തിൽ ഇരിപ്പാൻ ദാവീദിന്നു ഒര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ുരുഷൻ ഇല്ലാതെ വരി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ദിനംപ്രതി ഹോമയാഗം കഴിപ്പാനും ഭോജനയാഗം ദഹിപ്പിപ്പാനും ഹനനയാഗം അർപ്പിപ്പാനും എന്റെ മുമ്പാക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ലേവ്യ പുരോഹിതന്മാർക്കും ഒരു പുരുഷൻ ഇല്ലാതെ വരികയ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യിരെമ്യാവിന്നു യഹോവയുടെ അരുളപ്പാടു ഉണ്ടായതെന്തെന്നാൽ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യഹോവ ഇപ്രകാരം അരുളിച്ചെയ്യുന്നു: തക്കസമയത്തു പകലും രാവും ഇല്ലാതിരിക്കത്തക്കവണ്ണം പകലിനോടുള്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റെ നിയമവും രാത്രിയോടുള്ള എന്റെ നിയമവും ദുർബ്ബലമാക്കുവാൻ നിങ്ങൾക്കു കഴിയുമെങ്കിൽ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എന്റെ ദാസനായ ദാവീദിന്നു അവന്റെ സിംഹാസനത്തിൽ ഇരുന്നു വാഴുവാൻ ഒരു മകൻ ഇല്ലാതെ വരത്തക്കവണ്ണ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ോടും എന്റെ ശുശ്രൂഷകന്മാരായ ലേവ്യപുരോഹിതന്മാരോടും ഉള്ള എന്റെ നിയമവും ദുർബ്ബലമായ്‍വരാ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ആകാശത്തിലെ സൈന്യത്തെ എണ്ണുവാനും കടല്പുറത്തെ മണൽ അളക്കുവാനും കഴിയാത്തതുപോലെ ഞാൻ എന്റെ ദാസന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ന്നേ, ഇപ്രകാരം അരുളിച്ചെയ്യു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ാവീദിന്റെ സന്തതിയെയും എന്റെ ശുശ്രൂഷകന്മാരായ ലേവ്യരെയും വർദ്ധിപ്പ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യഹോവയുടെ അരുളപ്പാടു യിരെമ്യാവിന്നുണ്ടായതെന്തെന്നാൽ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യഹോവ തിരഞ്ഞെടുത്തിരിക്കുന്ന രണ്ടു വംശങ്ങളെയും അവൻ തള്ളിക്കളഞ്ഞു എന്നു ഈ ജനം പറയുന്നതു ന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്രദ്ധിക്കുന്നില്ലയോ? ഇങ്ങനെ അവൻ എന്റെ ജനത്തെ അതു ഇനി ഒരു ജാതിയല്ല എന്നു ദുഷിച്ചു പറ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യഹോവ ഇപ്രകാരം അരുളിച്ചെയ്യുന്നു; പകലിനോടും രാത്രിയോടും ഉള്ള എന്റെ നിയമ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ലനില്ക്കുന്നില്ലെങ്കിൽ, ഞാൻ ആകാശത്തിന്റെയും ഭൂമിയുടെയും വ്യവസ്ഥ നിയമിച്ചിട്ടില്ലെങ്കിൽ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ഞാൻ യാക്കോബിന്റെയും എന്റെ ദാസനായ ദാവീദിന്റെയും സന്തതിയെ അബ്രാഹാമിന്റെയും യിസ്ഹാക്കിന്റ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ാക്കോബിന്റെയും സന്തതിക്കു അധിപതിമാരായിരിപ്പാൻ അവന്റെ സന്തതിയിൽ നിന്നു ഒരാളെ എടുക്കാതവണ്ണ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ള്ളിക്കളയും. അവരുടെ പ്രവാസികളെ ഞാൻ മടക്കിവരുത്തുകയും അവർക്കു കരുണകാണിക്കയും ചെയ്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എന്നെ വിളിച്ചപേക്ഷിക്ക; ഞാൻ നിനക്കുത്തരം അരുളം; നീ അറിയാത്ത മഹത്തായും അഗോചരമായും ഉള്ള കാര്യങ്ങള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ഞാൻ നിന്നെ അറിയ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വാടകൾക്കും വാളിന്നും എതിരെ തടുത്തു നിൽക്കേണ്ടതിന്നായി ഈ നഗരത്തിൽ പൊളിച്ചിട്ടിരിക്കുന്ന വീടുകള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െഹൂദാരാജാക്കന്മാരുടെ അരമനകളെയും കുറിച്ചു യിസ്രായേലിന്റെ ദൈവമായ യഹോവ ഇപ്രകാരം അരുളിച്ചെയ്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2026-08-02T21:23:56Z</dcterms:created>
  <dcterms:modified xsi:type="dcterms:W3CDTF">2026-08-02T21:23:56Z</dcterms:modified>
  <dc:title>எரேமியா : 33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