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f in the valley where the bright waters flow,
Jesus my Saviour leads me, gladly I'll go ; 
If by His hand directed o'er ocean's wave ; 
Gladly I'll bear His message, lost ones to s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the Saviour leads me, I will gladly 
follow ;
Where the loving Saviour leads me, I will gladly go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t on the barren mountains, dreary and cold, 
Seeking the sheep that wander far from the fold ;
Storm-clouds may frown above me, 
fierce winds may blow ;
Yet if my Saviour leads me, onward I'll g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re'er the Saviour leads me, I'll follow still,  
Patient in joy or sorrow, biding His will ;
He knows the path of safety, He bright as day.
knows the way, 
Home to the many mansions bright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2026-09-15T10:59:07Z</dcterms:created>
  <dcterms:modified xsi:type="dcterms:W3CDTF">2026-09-15T10:59:07Z</dcterms:modified>
  <dc:title>Hymn : 796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