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ோற்ற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அவ்வித பாத்திர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ைத்து கொள்ள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 போகாத பாத்தி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ிரும்புவார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ில்லா உம் கிருபை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தாக்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யாவும் நீக்கி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ப்போல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ு என்னை உந்தனு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ே குயவனே படைப்பின் காரண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மை ஆக்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சையால் நான் மயங்க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வழி விட்ட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போன போக்கில் பின்பற்ற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் இல்லை இன்ப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ற்போன பாத்திரம்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உம் பாதம் செல்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ில் நட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ணான என்னை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ப் பார்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 பாத்திரம்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த்துத் தள்ளாம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ம் பாத்திர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ச் செய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காணும் பாத்திரம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2026-09-16T18:54:08Z</dcterms:created>
  <dcterms:modified xsi:type="dcterms:W3CDTF">2026-09-16T18:54:08Z</dcterms:modified>
  <dc:title>துதிப் பாடல்கள் : 1086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