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7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போற்றிட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யும் அவ்வித பாத்திர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னைத்து கொள்ள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 போகாத பாத்தி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விரும்புவாரில்லை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லையில்லா உம் கிருபை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கந்ததாக்க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டைகள் யாவும் நீக்கி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மைப்போல் மாற்ற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த்து என்னை உந்தனுக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யவனே குயவனே படைப்பின் காரண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மை ஆக்க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ாசையால் நான் மயங்க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வழி விட்டக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போன போக்கில் பின்பற்ற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ேன் இல்லை இன்ப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ாமற்போன பாத்திரம் என்ன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வந்த தெய்வ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ாளெல்லாம் உம் பாதம் செல்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யில் நடத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ிமண்ணான என்னைய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ோக்கிப் பார்த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மையான பாத்திரம்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ுத்துத் தள்ளாம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ரம்பி வழியும் பாத்திரம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ளங்கச் செய்த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த்தில் காணும் பாத்திரம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2026-07-30T20:01:50Z</dcterms:created>
  <dcterms:modified xsi:type="dcterms:W3CDTF">2026-07-30T20:01:50Z</dcterms:modified>
  <dc:title>துதிப் பாடல்கள் : 1086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