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presProps" Target="presProps.xml"/>
  <Relationship Id="rId95" Type="http://schemas.openxmlformats.org/officeDocument/2006/relationships/viewProps" Target="viewProps.xml"/>
  <Relationship Id="rId9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னிப் பிறக்கும் பிள்ளைகளாகிய பின்சந்ததியார் அதை அறிந்துகொண்டு, அவர்கள் எழும்பித் தங்கள் பிள்ளைகளுக்கு அவைகளைச் சொல்லும்படிக்கும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மேல் அவர்கள் தங்கள் நம்பிக்கையை வைத்து தேவனுடைய செயல்களை மறவாமல் அவர் கற்பனைகளைக் கைக்கொள்ளும்படிக்கும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மேல் அவர்கள் தங்கள் நம்பிக்கையை வைத்து தேவனுடைய செயல்களை மறவாமல் அவர் கற்பனைகளைக் கைக்கொள்ளும்படிக்கும்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த்தைச் செவ்வைப்படுத்தாமலும், தேவனை உறுதியாய்ப் பற்றிக்கொள்ளாமலும் இருந்த முரட்டாட்டமும் கலகமுமுள்ள சந்ததியாகிய தங்கள் பிதாக்களுக்கு அவர்கள் ஒப்பாகாதபடிக்கும், இவைகளைக் கட்டளையி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த்தைச் செவ்வைப்படுத்தாமலும், தேவனை உறுதியாய்ப் பற்றிக்கொள்ளாமலும் இருந்த முரட்டாட்டமும் கலகமுமுள்ள சந்ததியாகிய தங்கள் பிதாக்களுக்கு அவர்கள் ஒப்பாகாதபடிக்கும், இவைகளைக் கட்டளையி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யுதமணிந்த வில்வீரரான எப்பிராயீம் புத்திரர் யுத்தநாளிலே முதுகுகாட்ட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தேவனுடைய உடன்படிக்கையைக் கைக்கொள்ளாமலும் அவருடைய கட்டளைகளின்படி நடக்கச் சம்மதியாமல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டைய செயல்களையும் அவர் தங்களுக்குக் காண்பித்த அதிசயங்களையும் மற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பிதாக்களுக்குமுன்பாக, எகிப்துதேசத்துச் சோவான் வெளியிலே, அவர் அதிசயமானவைகளைச் செய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பிதாக்களுக்குமுன்பாக, எகிப்துதேசத்துச் சோவான் வெளியிலே, அவர் அதிசயமானவைகளைச் செய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ஜனங்களே என் உபதேசத்தைக் கேளுங்கள்; என் வாயின் வசனங்களுக்கு உங்கள் செவிகளைச் சா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டலைப் பிளந்து, அவர்களைக் கடக்கப்பண்ணி, ஜலத்தைக் குவியலாக நிற்கும்படி செய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கலிலே மேகத்தினாலும் இராமுழுதும் அக்கினி வெளிச்சத்தினாலும் அவர்களை வழிநடத்த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னாந்தரத்திலே கன்மலைகளைப் பிளந்து, மகா ஆழங்களிலிருந்து தண்ணீரை அவர்களுக்குக் குடிக்கக் கொடுத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யிலிருந்து நீரோட்டங்களைப் புறப்படப்பண்ணி, தண்ணீரை நதிபோல ஓடிவரும்படி செய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றாலும், அவர்கள் பின்னும் அவருக்கு விரோதமாய்ப் பாவஞ்செய்து, வறண்ட வெளியிலே உன்னதமானவருக்குக் கோபம்மூட்ட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ங்கள் இச்சைக்கேற்ற போஜனத்தைக் கேட்டு, தங்கள் இருதயத்தில் தேவனைப் பரீட்சைபார்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தேவனுக்கு விரோதமாய்ப் பேசி: தேவன் வனாந்தரத்திலே போஜனபந்தியை ஆயத்தப்படுத்தக்கூடும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 அவர் கன்மலையை அடித்ததினால் தண்ணீர் புறப்பட்டு நதிகளாய்ப் புரண்டுவந்தது; அவர் அப்பத்தையும் கொடுக்கக்கூடுமோ? தம்முடைய ஜனத்திற்கு மாம்சத்தையும் ஆயத்தப்படுத்துவாரோ?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 அவர் கன்மலையை அடித்ததினால் தண்ணீர் புறப்பட்டு நதிகளாய்ப் புரண்டுவந்தது; அவர் அப்பத்தையும் கொடுக்கக்கூடுமோ? தம்முடைய ஜனத்திற்கு மாம்சத்தையும் ஆயத்தப்படுத்துவாரோ?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கர்த்தர் அதைக்கேட்டுக் கோபங்கொண்டார்; அவர்கள் தேவனை விசுவாசியாமலும், அவருடைய இரட்சிப்பை நம்பாமலும் போனதினா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ாயை உவமைகளால் திறப்பேன்; பூர்வகாலத்து மறைபொருள்களை வெளிப்படுத்த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கர்த்தர் அதைக்கேட்டுக் கோபங்கொண்டார்; அவர்கள் தேவனை விசுவாசியாமலும், அவருடைய இரட்சிப்பை நம்பாமலும் போனதி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க்கோபுக்கு விரோதமாய் அக்கினி பற்றியெரிந்தது; இஸ்ரவேலுக்கு விரோதமாய்க் கோபம்மூண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உயரத்திலுள்ள மேகங்களுக்குக் கட்டளையிட்டு, வானத்தின் கதவுகளைத் திற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்னாவை அவர்களுக்கு ஆகாரமாக வருஷிக்கப்பண்ணி, வானத்தின் தானியத்தை அவர்களுக்குக் கொடு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ூதர்களின் அப்பத்தை மனுஷன் சாப்பிட்டான்; அவர்களுக்கு ஆகாரத்தைப் பூரணமாய் அனுப்ப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ாசத்திலே கீழ்காற்றை வரப்பண்ணி, தம்முடைய வல்லமையினால் தென்றலையும் வீசச்செய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ாம்சத்தைத் தூளத்தனையாயும், சிறகுள்ள பறவைகளைக் கடற்கரை மணலத்தனையாயும் வருஷிக்கப்பண்ண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ை அவர்கள் பாளயத்தின் நடுவிலும், அவர்கள் கூடாரங்களைச் சுற்றிலும் இறங்கப்பண்ணின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புசித்துத் திருப்தியடைந்தார்கள்; அவர்கள் இச்சித்ததை அவர்களுக்குக் கொடு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தங்கள் இச்சையை வெறுக்கவில்லை; அவர்களுடைய போஜனம் அவர்கள் வாயில் இருக்கும்போதே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நாங்கள் கேள்விப்பட்டு அறிந்தோம், எங்கள் பிதாக்கள் அவைகளை எங்களுக்குத் தெரிவி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தம்முடைய பரிசுத்த ஸ்தலத்தை மலைகளைப்போலவும், என்றைக்கும் நிற்கும்படி தாம் அஸ்திபாரப்படுத்தின பூமியைப்போலவும் கட்ட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கோபம் அவர்கள்மேல் எழும்பி, அவர்களில் கொழுத்தவர்களைச் சங்கரித்து, இஸ்ரவேலில் விசேஷித்தவர்களை மடியப்பண்ண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கோபம் அவர்கள்மேல் எழும்பி, அவர்களில் கொழுத்தவர்களைச் சங்கரித்து, இஸ்ரவேலில் விசேஷித்தவர்களை மடியப்பண்ண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தம்முடைய தாசனாகிய தாவீதைத் தெரிந்துகொண்டு, ஆட்டுத்தொழுவங்களிலிருந்து அவனை எடுத்த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கறவலாடுகளின் பின்னாகத் திரிந்த அவனை, தம்முடைய ஜனமாகிய யாக்கோபையும் தம்முடைய சுதந்தரமாகிய இஸ்ரவேலையும் மேய்ப்பதற்காக, அழைத்துக்கொண்டுவந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கறவலாடுகளின் பின்னாகத் திரிந்த அவனை, தம்முடைய ஜனமாகிய யாக்கோபையும் தம்முடைய சுதந்தரமாகிய இஸ்ரவேலையும் மேய்ப்பதற்காக, அழைத்துக்கொண்டுவந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இவன் அவர்களைத் தன் இருதயத்தின் உண்மையின்படியே மேய்த்து, தன் கைகளின் திறமையினால் அவர்களை நடத்த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இவன் அவர்களைத் தன் இருதயத்தின் உண்மையின்படியே மேய்த்து, தன் கைகளின் திறமையினால் அவர்களை நடத்த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ையெல்லாம் நடந்தும், அவர் செய்த அதிசயங்களை அவர்கள் நம்பாமல், பின்னும் பாவஞ்செய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லால் அவர்கள் நாட்களை விருதாவிலும், அவர்கள் வருஷங்களைப் பயங்கரத்திலும் கழியப்பண்ண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வரும் சந்ததியான பிள்ளைக்கு நாங்கள் அவைகளை மறைக்காமல், கர்த்தரின் துதிகளையும் அவருடைய பலத்தையும், அவர் செய்த அவருடைய அதிசயங்களையும் விவரிப்போ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ை அவர் கொல்லும்போது அவரைக்குறித்து விசாரித்து, அவர்கள் திரும்பிவந்து தேவனை அதிகாலமே தேடி;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ேவன் தங்கள் கன்மலையென்றும், உன்னதமான தேவன் தங்கள் மீட்பர் என்றும், நினைவுகூர்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 அவர்கள் தங்கள் வாயினால் அவருக்கு இச்சகம்பேசி, தங்கள் நாவினால் அவரிடத்தில் பொய்சொன்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இருதயம் அவரிடத்தில் நிலைவரப்படவில்லை; அவருடைய உடன்படிக்கையில் அவர்கள் உண்மையாயிருக்கவ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ோ அவர்களை அழிக்காமல், இரக்கமுள்ளவராய் அவர்கள் அக்கிரமத்தை மன்னித்தார்; அவர் தமது உக்கிரம் முழுவதையும் எழுப்பாமல், அநேகந்தரம் தமது கோபத்தை விலக்கிவிட்ட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ோ அவர்களை அழிக்காமல், இரக்கமுள்ளவராய் அவர்கள் அக்கிரமத்தை மன்னித்தார்; அவர் தமது உக்கிரம் முழுவதையும் எழுப்பாமல், அநேகந்தரம் தமது கோபத்தை விலக்கிவிட்ட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மாம்சமென்றும் திரும்பிவராமல் அகலுகிற காற்றென்றும் நினைவுகூர்ந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எத்தனைதரமோ வனாந்தரத்திலே அவருக்குக் கோபம் மூட்டி, அவாந்தரவெளியிலே அவரை விசனப்படுத்த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் திரும்பி தேவனைப் பரீட்சை பார்த்து, இஸ்ரவேலின் பரிசுத்தரை மட்டுப்படுத்த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ுடைய கரத்தையும், அவர் தங்களைச் சத்துருவுக்கு விலக்கி மீட்ட நாளையும் நினையாமற்போ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வரும் சந்ததியான பிள்ளைக்கு நாங்கள் அவைகளை மறைக்காமல், கர்த்தரின் துதிகளையும் அவருடைய பலத்தையும், அவர் செய்த அவருடைய அதிசயங்களையும் விவரிப்போ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 எகிப்திலே தம்முடைய அடையாளங்களையும், சோவான் வெளியிலே தம்முடைய அற்புதங்களையும் செய்த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ுடைய நதிகளை இரத்தமாக மாற்றி, அவர்களுடைய ஆறுகளிலுள்ள ஜலத்தைக் குடிக்கக் கூடாதபடி செய்த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ை அழிக்கும்படி வண்டுஜாதிகளையும், அவர்களைக் கெடுக்கும்படி தவளைகளையும் அவர்களுக்குள்ளே அனுப்பின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ுடைய விளைச்சலைப் புழுக்களுக்கும் அவர்களுடைய பிரயாசத்தின் பலனை வெட்டுக்கிளிகளுக்கும் கொடுத்த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ல்மழையினால் அவர்களுடைய திராட்சச்செடிகளையும், ஆலாங்கட்டியினால் அவர்களுடைய அத்திமரங்களையும் அழி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்களுடைய மிருகஜீவன்களைக் கல்மழைக்கும, அவர்களுடைய ஆடுமாடுகளை இடிகளுக்கும் ஒப்புக்கொடுத்த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மது உக்கிரமான கோபத்தையும், மூர்க்கத்தையும் சினத்தையும், உபத்திரவத்தையும், தீங்குசெய்யும் தூதர்களையும் அவர்களுக்குள்ளே அனுப்பின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மது உக்கிரமான கோபத்தையும், மூர்க்கத்தையும் சினத்தையும், உபத்திரவத்தையும், தீங்குசெய்யும் தூதர்களையும் அவர்களுக்குள்ளே அனுப்பின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 தம்முடைய கோபத்துக்கு வழிதிறந்து, அவர்கள் ஆத்துமாவை மரணத்துக்கு விலக்கிக் காவாமல் அவர்கள் ஜீவனைக் கொள்ளைநோய்க்கு ஒப்புக்கொடுத்த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 தம்முடைய கோபத்துக்கு வழிதிறந்து, அவர்கள் ஆத்துமாவை மரணத்துக்கு விலக்கிக் காவாமல் அவர்கள் ஜீவனைக் கொள்ளைநோய்க்கு ஒப்புக்கொடு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யாக்கோபிலே சாட்சியை ஏற்படுத்தி இஸ்ரவேலிலே வேதத்தை ஸ்தாபித்து அவைகளைத் தங்கள் பிள்ளைகளுக்கு அறிவிக்கும்படி நம்முடைய பிதாக்களுக்குக் கட்டளையிட்ட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எகிப்திலே தலைச்சன்கள் அனைத்தையும், காமின் கூடாரங்களிலே அவர்களுடைய பெலனில் முதற்பலனான யாவையும் அழித்து;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தம்முடைய ஜனங்களை ஆடுகளைப்போல் புறப்படப்பண்ணி, அவர்களை வனாந்தரத்திலே மந்தையைப்போல் கூட்டிக்கொண்டுபோய்;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ர்கள் பயப்படாதபடிக்கு அவர்களைப் பத்திரமாய் வழிநடத்தினார்; அவர்கள் சத்துருக்களைக் கடல்மூடிப்போட்ட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வர்களைத் தமது பரிசுத்த ஸ்தலத்தின் எல்லைவரைக்கும், தமது வலதுகரம் சம்பாதித்த இந்தப் பர்வதமட்டுக்கும் அழைத்துக்கொண்டுவந்த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வர்களைத் தமது பரிசுத்த ஸ்தலத்தின் எல்லைவரைக்கும், தமது வலதுகரம் சம்பாதித்த இந்தப் பர்வதமட்டுக்கும் அழைத்துக்கொண்டுவந்து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வர்கள் முகத்திற்கு முன்பாக ஜாதிகளைத் துரத்திவிட்டு, தேசத்தை நூல்போட்டுப் பங்கிட்டு, அவர்களுடைய கூடாரங்களில் இஸ்ரவேலின் கோத்திரங்களைக் குடியேற்றினார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வர்கள் முகத்திற்கு முன்பாக ஜாதிகளைத் துரத்திவிட்டு, தேசத்தை நூல்போட்டுப் பங்கிட்டு, அவர்களுடைய கூடாரங்களில் இஸ்ரவேலின் கோத்திரங்களைக் குடியேற்றின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ஆனாலும் அவர்கள் உன்னதமான தேவனைப் பரீட்சைபார்த்து, அவருக்குக் கோபம் மூட்டி, அவருடைய சாட்சிகளைக் கைக்கொள்ளாமற்போய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ங்கள் பிதாக்களைப்போல வழிவிலகி, துரோகம்பண்ணி, மோசம்போக்கும் வில்லைப்போல் துவண்டு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ங்கள் பிதாக்களைப்போல வழிவிலகி, துரோகம்பண்ணி, மோசம்போக்கும் வில்லைப்போல் துவண்ட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யாக்கோபிலே சாட்சியை ஏற்படுத்தி இஸ்ரவேலிலே வேதத்தை ஸ்தாபித்து அவைகளைத் தங்கள் பிள்ளைகளுக்கு அறிவிக்கும்படி நம்முடைய பிதாக்களுக்குக் கட்டளையிட்டா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தங்கள் மேடைகளினால் அவருக்குக் கோபம் மூட்டி, தங்கள் விக்கிரகங்களினால் எரிச்சல் உண்டாக்கி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தங்கள் மேடைகளினால் அவருக்குக் கோபம் மூட்டி, தங்கள் விக்கிரகங்களினால் எரிச்சல் உண்டாக்கின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தேவன் அதைக் கேட்டு உக்கிரமாகி இஸ்ரவேலை மிகவும் வெறுத்து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ாம் மனுஷருக்குள்ளே போட்ட கூடாரமாகிய சீலோவிலுள்ள வாசஸ்தலத்தை விட்டுவிலகி,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தமது பலத்தைச் சிறையிருப்புக்கும், தமது மகிமையைச் சத்துருவின் கைக்கும் ஒப்புக்கொடுத்து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தமது ஜனத்தைப் பட்டயத்துக்கு இரையாக்கி, தமது சுதந்தரத்தின்மேல் கோபங்கொண்டா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அவர்கள் வாலிபரை அக்கினி பட்சித்தது, அவர்கள் கன்னியாஸ்திரீகள் வாழ்க்கைப்படாதிருந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அவர்களுடைய ஆசாரியர்கள் பட்டயத்தால் விழுந்தார்கள், அவர்களுடைய விதவைகள் அழவில்லை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ப்பொழுது ஆண்டவர் நித்திரை தெளிந்தவனைப்போலவும் திராட்சரசத்தால் கெம்பீரிக்கிற பராக்கிரமசாலியைப்போலவும் விழித்து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தம்முடைய சத்துருக்களைப் பின்புறமாக அடித்து, அவர்களுக்கு நித்திய நிந்தையை வரப்பண்ண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னிப் பிறக்கும் பிள்ளைகளாகிய பின்சந்ததியார் அதை அறிந்துகொண்டு, அவர்கள் எழும்பித் தங்கள் பிள்ளைகளுக்கு அவைகளைச் சொல்லும்படிக்கும்;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ர் யோசேப்பின் கூடாரத்தைப் புறக்கணித்தார்; எப்பிராயீம் கோத்திரத்தை அவர் தெரிந்துகொள்ளாமல்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யூதா கோத்திரத்தையும் தமக்குப் பிரியமான சீயோன் பர்வதத்தையும் தெரிந்துகொண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13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 and declare them to their childr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at they might set their hope in God, and not forget the works of God, but keep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might not be as their fathers, a stubborn and rebellious generation; a generation that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heir heart aright, and whose spirit was not steadfast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children of Ephraim, being armed, and carrying bows, turned back in the day of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kept not the covenant of God, and refused to walk in his la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forgotten about his works, and his wonders that he had show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arvellous things did he in the sight of their fathers, in the land of Egypt, in the fiel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o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ive ear, O my people, to my law: incline your ears to the words of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divided the sea, and caused them to pass through; and he made the waters to stand as an hea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n the daytime also he led them with a cloud, and all the night with a light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clave the rocks in the wilderness, and gave them drink as out of the great dep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brought streams also out of the rock, and caused waters to run down like riv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sinned yet more against him by provoking the most High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tempted God in their heart by asking food for their l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a, they spoke against God; they said, Can God furnish a table in the wildern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he stroke the rock, that the waters gushed out, and the streams overflowed; can he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also? can he provide flesh for his peo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fore the LORD heard this, and was angry: so a fire was kindled against Jacob, and a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open my mouth in a parable: I will utter dark sayings of o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came up against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cause they believed not in God, and trusted not in his salv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ough he had commanded the clouds from above, and opened the doors of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ad rained down manna upon them to eat, and had given them of the corn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Man did eat angels' food: he sent them food to the fu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caused an east wind to blow in the heaven: and by his power he brought in the south w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rained flesh also upon them as dust, and feathered fowls like the sand of the se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let it fall in the midst of their camp, round about their habit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o they did eat, and were well filled: for he gave them their own desi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y were not cut off from their lust. But while their food was yet in their mouth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ich we have heard and known, and our fathers have tol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And he built his sanctuary like high palaces, like the earth which he has establish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wrath of God came upon them, and slew the fattest of them, and stroke down the chosen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He chose David also his servant, and took him from the sheepfol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From following the ewes great with young he brought him to feed Jacob his people, and Israe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So he fed them according to the integrity of his heart; and guided them by the skillful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all this they sinned still, and believed not for his wondrou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refore their days did he consume in vanity, and their years in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e will not hide them from their children, showing to the generation to come the prais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n he slew them, then they sought him: and they returned and enquired early afte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remembered that God was their rock, and the high God their redeem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evertheless they did flatter him with their mouth, and they lied unto him with their tongu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their heart was not right with him, neither were they steadfast in 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ut he, being full of compassion, forgave their iniquity, and destroyed them not: yea, man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turned he his anger away, and did not stir up all his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For he remembered that they were but flesh; a wind that passes away, and comes not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How often did they provoke him in the wilderness, and grieve him in the deser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Yea, they turned back and tempted God, and limited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y remembered not his hand, nor the day when he delivered them from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his strength, and his wonderful works that he has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How he had wrought his signs in Egypt, and his wonders in the field of Zo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ad turned their rivers into blood; and their floods, that they could not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He sent divers sorts of flies among them, which devoured them; and frogs, which destroy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He gave also their increase unto the caterpillar, and their labour unto the loc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He destroyed their vines with hail, and their sycomore trees with fr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He gave up their cattle also to the hail, and their flocks to hot thunderbol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He cast upon them the fierceness of his anger, wrath, and indignation, and trouble, by sen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 angels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He made a way to his anger; he spared not their soul from death, but gave their life over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stil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he established a testimony in Jacob, and appointed a law in Israel, which he commande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stroke all the firstborn in Egypt; the chief of their strength in the tabernacles of Ha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But made his own people to go forth like sheep, and guided them in the wilderness like a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he led them on safely, so that they feared not: but the sea overwhelmed thei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he brought them to the border of his sanctuary, even to this mountain, which his right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purch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He cast out the heathen also before them, and divided them an inheritance by line, and ma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ibes of Israel to dwell in their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Yet they tempted and provoked the most high God, and kept not his testimon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But turned back, and dealt unfaithfully like their fathers: they were turned aside li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eitful b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that they should make them known to their childr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For they provoked him to anger with their high places, and moved him to jealousy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ven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When God heard this, he was angry, and greatly abhorred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So that he forsook the tabernacle of Shiloh, the tent which he placed among m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And delivered his strength into captivity, and his glory into the enemy'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He gave his people over also unto the sword; and was angry with hi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The fire consumed their young men; and their maidens were not given to marri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Their priests fell by the sword; and their widows made no lamen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Then the LORD awaked as one out of sleep, and like a mighty man that shouts by reason of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And he stroke his enemies in the hinder parts: he put them to a perpetual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the generation to come might know them, even the children which should be born; who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Moreover he refused the tabernacle of Joseph, and chose not the tribe of Ephra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But chose the tribe of Judah, the mount Zion which he 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2026-06-17T11:56:40Z</dcterms:created>
  <dcterms:modified xsi:type="dcterms:W3CDTF">2026-06-17T11:56:40Z</dcterms:modified>
  <dc:title>சங்கீதம் : 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