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presProps" Target="presProps.xml"/>
  <Relationship Id="rId96" Type="http://schemas.openxmlformats.org/officeDocument/2006/relationships/viewProps" Target="viewProps.xml"/>
  <Relationship Id="rId9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ை அவர் கொல்லும்போது அவரைக்குறித்து விசாரித்து, அவர்கள் திரும்பிவந்து தேவனை அதிகாலமே தேடி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ை அவர் கொல்லும்போது அவரைக்குறித்து விசாரித்து, அவர்கள் திரும்பிவந்து தேவனை அதிகாலமே தேடி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ேவன் தங்கள் கன்மலையென்றும், உன்னதமான தேவன் தங்கள் மீட்பர் என்றும், நினைவுகூர்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னாலும் அவர்கள் தங்கள் வாயினால் அவருக்கு இச்சகம்பேசி, தங்கள் நாவினால் அவரிடத்தில் பொய்சொன்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் இருதயம் அவரிடத்தில் நிலைவரப்படவில்லை; அவருடைய உடன்படிக்கையில் அவர்கள் உண்மையாயிருக்கவ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ோ அவர்களை அழிக்காமல், இரக்கமுள்ளவராய் அவர்கள் அக்கிரமத்தை மன்னித்தார்; அவர் தமது உக்கிரம் முழுவதையும் எழுப்பாமல், அநேகந்தரம் தமது கோபத்தை விலக்கிவிட்ட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ோ அவர்களை அழிக்காமல், இரக்கமுள்ளவராய் அவர்கள் அக்கிரமத்தை மன்னித்தார்; அவர் தமது உக்கிரம் முழுவதையும் எழுப்பாமல், அநேகந்தரம் தமது கோபத்தை விலக்கிவிட்ட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் மாம்சமென்றும் திரும்பிவராமல் அகலுகிற காற்றென்றும் நினைவுகூர்ந்த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எத்தனைதரமோ வனாந்தரத்திலே அவருக்குக் கோபம் மூட்டி, அவாந்தரவெளியிலே அவரை விசனப்படுத்த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கள் திரும்பி தேவனைப் பரீட்சை பார்த்து, இஸ்ரவேலின் பரிசுத்தரை மட்டுப்படுத்த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ாம்சத்தைத் தூளத்தனையாயும், சிறகுள்ள பறவைகளைக் கடற்கரை மணலத்தனையாயும் வருஷிக்கப்பண்ண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ுடைய கரத்தையும், அவர் தங்களைச் சத்துருவுக்கு விலக்கி மீட்ட நாளையும் நினையாமற்போ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ர் எகிப்திலே தம்முடைய அடையாளங்களையும், சோவான் வெளியிலே தம்முடைய அற்புதங்களையும் செய்த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ஜனங்களே என் உபதேசத்தைக் கேளுங்கள்; என் வாயின் வசனங்களுக்கு உங்கள் செவிகளைச் சாய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ுடைய நதிகளை இரத்தமாக மாற்றி, அவர்களுடைய ஆறுகளிலுள்ள ஜலத்தைக் குடிக்கக் கூடாதபடி செய்த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வாயை உவமைகளால் திறப்பேன்; பூர்வகாலத்து மறைபொருள்களை வெளிப்படுத்து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களை அழிக்கும்படி வண்டுஜாதிகளையும், அவர்களைக் கெடுக்கும்படி தவளைகளையும் அவர்களுக்குள்ளே அனுப்பின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ைகளை நாங்கள் கேள்விப்பட்டு அறிந்தோம், எங்கள் பிதாக்கள் அவைகளை எங்களுக்குத் தெரிவித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்களுடைய விளைச்சலைப் புழுக்களுக்கும் அவர்களுடைய பிரயாசத்தின் பலனை வெட்டுக்கிளிகளுக்கும் கொடுத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வரும் சந்ததியான பிள்ளைக்கு நாங்கள் அவைகளை மறைக்காமல், கர்த்தரின் துதிகளையும் அவருடைய பலத்தையும், அவர் செய்த அவருடைய அதிசயங்களையும் விவரிப்ப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வரும் சந்ததியான பிள்ளைக்கு நாங்கள் அவைகளை மறைக்காமல், கர்த்தரின் துதிகளையும் அவருடைய பலத்தையும், அவர் செய்த அவருடைய அதிசயங்களையும் விவரிப்ப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ைகளை அவர்கள் பாளயத்தின் நடுவிலும், அவர்கள் கூடாரங்களைச் சுற்றிலும் இறங்கப்பண்ணி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கல்மழையினால் அவர்களுடைய திராட்சச்செடிகளையும், ஆலாங்கட்டியினால் அவர்களுடைய அத்திமரங்களையும் அழித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 யாக்கோபிலே சாட்சியை ஏற்படுத்தி இஸ்ரவேலிலே வேதத்தை ஸ்தாபித்து அவைகளைத் தங்கள் பிள்ளைகளுக்கு அறிவிக்கும்படி நம்முடைய பிதாக்களுக்குக் கட்டளையிட்ட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 யாக்கோபிலே சாட்சியை ஏற்படுத்தி இஸ்ரவேலிலே வேதத்தை ஸ்தாபித்து அவைகளைத் தங்கள் பிள்ளைகளுக்கு அறிவிக்கும்படி நம்முடைய பிதாக்களுக்குக் கட்டளையிட்ட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ர்களுடைய மிருகஜீவன்களைக் கல்மழைக்கும, அவர்களுடைய ஆடுமாடுகளை இடிகளுக்கும் ஒப்புக்கொடுத்த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தமது உக்கிரமான கோபத்தையும், மூர்க்கத்தையும் சினத்தையும், உபத்திரவத்தையும், தீங்குசெய்யும் தூதர்களையும் அவர்களுக்குள்ளே அனுப்பின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தமது உக்கிரமான கோபத்தையும், மூர்க்கத்தையும் சினத்தையும், உபத்திரவத்தையும், தீங்குசெய்யும் தூதர்களையும் அவர்களுக்குள்ளே அனுப்பி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வர் தம்முடைய கோபத்துக்கு வழிதிறந்து, அவர்கள் ஆத்துமாவை மரணத்துக்கு விலக்கிக் காவாமல் அவர்கள் ஜீவனைக் கொள்ளைநோய்க்கு ஒப்புக்கொடுத்த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வர் தம்முடைய கோபத்துக்கு வழிதிறந்து, அவர்கள் ஆத்துமாவை மரணத்துக்கு விலக்கிக் காவாமல் அவர்கள் ஜீவனைக் கொள்ளைநோய்க்கு ஒப்புக்கொடுத்த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எகிப்திலே தலைச்சன்கள் அனைத்தையும், காமின் கூடாரங்களிலே அவர்களுடைய பெலனில் முதற்பலனான யாவையும் அழித்து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எகிப்திலே தலைச்சன்கள் அனைத்தையும், காமின் கூடாரங்களிலே அவர்களுடைய பெலனில் முதற்பலனான யாவையும் அழித்து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புசித்துத் திருப்தியடைந்தார்கள்; அவர்கள் இச்சித்ததை அவர்களுக்குக் கொடுத்த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தம்முடைய ஜனங்களை ஆடுகளைப்போல் புறப்படப்பண்ணி, அவர்களை வனாந்தரத்திலே மந்தையைப்போல் கூட்டிக்கொண்டுபோய்;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வர்கள் பயப்படாதபடிக்கு அவர்களைப் பத்திரமாய் வழிநடத்தினார்; அவர்கள் சத்துருக்களைக் கடல்மூடிப்போட்ட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வர்களைத் தமது பரிசுத்த ஸ்தலத்தின் எல்லைவரைக்கும், தமது வலதுகரம் சம்பாதித்த இந்தப் பர்வதமட்டுக்கும் அழைத்துக்கொண்டுவந்த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வர்களைத் தமது பரிசுத்த ஸ்தலத்தின் எல்லைவரைக்கும், தமது வலதுகரம் சம்பாதித்த இந்தப் பர்வதமட்டுக்கும் அழைத்துக்கொண்டுவந்த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வர்கள் முகத்திற்கு முன்பாக ஜாதிகளைத் துரத்திவிட்டு, தேசத்தை நூல்போட்டுப் பங்கிட்டு, அவர்களுடைய கூடாரங்களில் இஸ்ரவேலின் கோத்திரங்களைக் குடியேற்றின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வர்கள் முகத்திற்கு முன்பாக ஜாதிகளைத் துரத்திவிட்டு, தேசத்தை நூல்போட்டுப் பங்கிட்டு, அவர்களுடைய கூடாரங்களில் இஸ்ரவேலின் கோத்திரங்களைக் குடியேற்றின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ஆனாலும் அவர்கள் உன்னதமான தேவனைப் பரீட்சைபார்த்து, அவருக்குக் கோபம் மூட்டி, அவருடைய சாட்சிகளைக் கைக்கொள்ளாமற்போய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ஆனாலும் அவர்கள் உன்னதமான தேவனைப் பரீட்சைபார்த்து, அவருக்குக் கோபம் மூட்டி, அவருடைய சாட்சிகளைக் கைக்கொள்ளாமற்போய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னிப் பிறக்கும் பிள்ளைகளாகிய பின்சந்ததியார் அதை அறிந்துகொண்டு, அவர்கள் எழும்பித் தங்கள் பிள்ளைகளுக்கு அவைகளைச் சொல்லும்படிக்கும்;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தங்கள் பிதாக்களைப்போல வழிவிலகி, துரோகம்பண்ணி, மோசம்போக்கும் வில்லைப்போல் துவண்ட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் தங்கள் இச்சையை வெறுக்கவில்லை; அவர்களுடைய போஜனம் அவர்கள் வாயில் இருக்கும்போதே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தங்கள் பிதாக்களைப்போல வழிவிலகி, துரோகம்பண்ணி, மோசம்போக்கும் வில்லைப்போல் துவண்ட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தங்கள் மேடைகளினால் அவருக்குக் கோபம் மூட்டி, தங்கள் விக்கிரகங்களினால் எரிச்சல் உண்டாக்கி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்மேல் அவர்கள் தங்கள் நம்பிக்கையை வைத்து தேவனுடைய செயல்களை மறவாமல் அவர் கற்பனைகளைக் கைக்கொள்ளும்படிக்கும்;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தேவன் அதைக் கேட்டு உக்கிரமாகி இஸ்ரவேலை மிகவும் வெறுத்த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ருதயத்தைச் செவ்வைப்படுத்தாமலும், தேவனை உறுதியாய்ப் பற்றிக்கொள்ளாமலும் இருந்த முரட்டாட்டமும் கலகமுமுள்ள சந்ததியாகிய தங்கள் பிதாக்களுக்கு அவர்கள் ஒப்பாகாதபடிக்கும், இவைகளைக் கட்டளையிட்ட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ருதயத்தைச் செவ்வைப்படுத்தாமலும், தேவனை உறுதியாய்ப் பற்றிக்கொள்ளாமலும் இருந்த முரட்டாட்டமும் கலகமுமுள்ள சந்ததியாகிய தங்கள் பிதாக்களுக்கு அவர்கள் ஒப்பாகாதபடிக்கும், இவைகளைக் கட்டளையிட்ட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தாம் மனுஷருக்குள்ளே போட்ட கூடாரமாகிய சீலோவிலுள்ள வாசஸ்தலத்தை விட்டுவிலகி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யுதமணிந்த வில்வீரரான எப்பிராயீம் புத்திரர் யுத்தநாளிலே முதுகுகாட்டின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தமது பலத்தைச் சிறையிருப்புக்கும், தமது மகிமையைச் சத்துருவின் கைக்கும் ஒப்புக்கொடுத்த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தேவனுடைய உடன்படிக்கையைக் கைக்கொள்ளாமலும் அவருடைய கட்டளைகளின்படி நடக்கச் சம்மதியாமல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ேவகோபம் அவர்கள்மேல் எழும்பி, அவர்களில் கொழுத்தவர்களைச் சங்கரித்து, இஸ்ரவேலில் விசேஷித்தவர்களை மடியப்பண்ணிற்ற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தமது ஜனத்தைப் பட்டயத்துக்கு இரையாக்கி, தமது சுதந்தரத்தின்மேல் கோபங்கொண்ட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அவர்கள் வாலிபரை அக்கினி பட்சித்தது, அவர்கள் கன்னியாஸ்திரீகள் வாழ்க்கைப்படாதிருந்த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ுடைய செயல்களையும் அவர் தங்களுக்குக் காண்பித்த அதிசயங்களையும் மறந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அவர்களுடைய ஆசாரியர்கள் பட்டயத்தால் விழுந்தார்கள், அவர்களுடைய விதவைகள் அழவில்லை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ுடைய பிதாக்களுக்குமுன்பாக, எகிப்துதேசத்துச் சோவான் வெளியிலே, அவர் அதிசயமானவைகளைச் செய்த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அப்பொழுது ஆண்டவர் நித்திரை தெளிந்தவனைப்போலவும் திராட்சரசத்தால் கெம்பீரிக்கிற பராக்கிரமசாலியைப்போலவும் விழித்து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தம்முடைய சத்துருக்களைப் பின்புறமாக அடித்து, அவர்களுக்கு நித்திய நிந்தையை வரப்பண்ணின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அவர் யோசேப்பின் கூடாரத்தைப் புறக்கணித்தார்; எப்பிராயீம் கோத்திரத்தை அவர் தெரிந்துகொள்ளாமல்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யூதா கோத்திரத்தையும் தமக்குப் பிரியமான சீயோன் பர்வதத்தையும் தெரிந்துகொண்ட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தம்முடைய பரிசுத்த ஸ்தலத்தை மலைகளைப்போலவும், என்றைக்கும் நிற்கும்படி தாம் அஸ்திபாரப்படுத்தின பூமியைப்போலவும் கட்டின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ேவகோபம் அவர்கள்மேல் எழும்பி, அவர்களில் கொழுத்தவர்களைச் சங்கரித்து, இஸ்ரவேலில் விசேஷித்தவர்களை மடியப்பண்ணிற்ற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தம்முடைய பரிசுத்த ஸ்தலத்தை மலைகளைப்போலவும், என்றைக்கும் நிற்கும்படி தாம் அஸ்திபாரப்படுத்தின பூமியைப்போலவும் கட்டின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தம்முடைய தாசனாகிய தாவீதைத் தெரிந்துகொண்டு, ஆட்டுத்தொழுவங்களிலிருந்து அவனை எடுத்த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கறவலாடுகளின் பின்னாகத் திரிந்த அவனை, தம்முடைய ஜனமாகிய யாக்கோபையும் தம்முடைய சுதந்தரமாகிய இஸ்ரவேலையும் மேய்ப்பதற்காக, அழைத்துக்கொண்டுவந்த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கறவலாடுகளின் பின்னாகத் திரிந்த அவனை, தம்முடைய ஜனமாகிய யாக்கோபையும் தம்முடைய சுதந்தரமாகிய இஸ்ரவேலையும் மேய்ப்பதற்காக, அழைத்துக்கொண்டுவந்தார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இவன் அவர்களைத் தன் இருதயத்தின் உண்மையின்படியே மேய்த்து, தன் கைகளின் திறமையினால் அவர்களை நடத்தின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டலைப் பிளந்து, அவர்களைக் கடக்கப்பண்ணி, ஜலத்தைக் குவியலாக நிற்கும்படி செய்தா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டலைப் பிளந்து, அவர்களைக் கடக்கப்பண்ணி, ஜலத்தைக் குவியலாக நிற்கும்படி செய்த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கலிலே மேகத்தினாலும் இராமுழுதும் அக்கினி வெளிச்சத்தினாலும் அவர்களை வழிநடத்தினா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னாந்தரத்திலே கன்மலைகளைப் பிளந்து, மகா ஆழங்களிலிருந்து தண்ணீரை அவர்களுக்குக் குடிக்கக் கொடுத்தார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ன்மலையிலிருந்து நீரோட்டங்களைப் புறப்படப்பண்ணி, தண்ணீரை நதிபோல ஓடிவரும்படி செய்த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வையெல்லாம் நடந்தும், அவர் செய்த அதிசயங்களை அவர்கள் நம்பாமல், பின்னும் பாவஞ்செய்த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றாலும், அவர்கள் பின்னும் அவருக்கு விரோதமாய்ப் பாவஞ்செய்து, வறண்ட வெளியிலே உன்னதமானவருக்குக் கோபம்மூட்டின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றாலும், அவர்கள் பின்னும் அவருக்கு விரோதமாய்ப் பாவஞ்செய்து, வறண்ட வெளியிலே உன்னதமானவருக்குக் கோபம்மூட்டினா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ங்கள் இச்சைக்கேற்ற போஜனத்தைக் கேட்டு, தங்கள் இருதயத்தில் தேவனைப் பரீட்சைபார்த்தா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தேவனுக்கு விரோதமாய்ப் பேசி: தேவன் வனாந்தரத்திலே போஜனபந்தியை ஆயத்தப்படுத்தக்கூடுமோ?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ோ அவர் கன்மலையை அடித்ததினால் தண்ணீர் புறப்பட்டு நதிகளாய்ப் புரண்டுவந்தது; அவர் அப்பத்தையும் கொடுக்கக்கூடுமோ? தம்முடைய ஜனத்திற்கு மாம்சத்தையும் ஆயத்தப்படுத்துவாரோ? என்ற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ோ அவர் கன்மலையை அடித்ததினால் தண்ணீர் புறப்பட்டு நதிகளாய்ப் புரண்டுவந்தது; அவர் அப்பத்தையும் கொடுக்கக்கூடுமோ? தம்முடைய ஜனத்திற்கு மாம்சத்தையும் ஆயத்தப்படுத்துவாரோ? என்ற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கையால் கர்த்தர் அதைக்கேட்டுக் கோபங்கொண்டார்; அவர்கள் தேவனை விசுவாசியாமலும், அவருடைய இரட்சிப்பை நம்பாமலும் போனதினால்,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கையால் கர்த்தர் அதைக்கேட்டுக் கோபங்கொண்டார்; அவர்கள் தேவனை விசுவாசியாமலும், அவருடைய இரட்சிப்பை நம்பாமலும் போனதினால்,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ாக்கோபுக்கு விரோதமாய் அக்கினி பற்றியெரிந்தது; இஸ்ரவேலுக்கு விரோதமாய்க் கோபம்மூண்டது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உயரத்திலுள்ள மேகங்களுக்குக் கட்டளையிட்டு, வானத்தின் கதவுகளைத் திறந்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தலால் அவர்கள் நாட்களை விருதாவிலும், அவர்கள் வருஷங்களைப் பயங்கரத்திலும் கழியப்பண்ணினார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ன்னாவை அவர்களுக்கு ஆகாரமாக வருஷிக்கப்பண்ணி, வானத்தின் தானியத்தை அவர்களுக்குக் கொடுத்தார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ூதர்களின் அப்பத்தை மனுஷன் சாப்பிட்டான்; அவர்களுக்கு ஆகாரத்தைப் பூரணமாய் அனுப்பினார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ாசத்திலே கீழ்காற்றை வரப்பண்ணி, தம்முடைய வல்லமையினால் தென்றலையும் வீசச்செய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6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જ્યારે જ્યારે તેમણે તેમાંના કેટલાંકને મારી નાખ્યા, ત્યારે બીજાઓ તેમના તરફ વળ્યા, અને તેમની મદ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ગ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ત્યારે તેઓએ યાદ કર્યુ કે, દેવ તેઓના ખડક છે, અને પરાત્પર દેવ તેઓના તારક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પરંતુ તેઓએ પોતાના મુખે તેની પ્રસંશા કરી, અને પોતાની જીભે તેની સમક્ષ જૂઠું બોલ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તેઓનાં હૃદય યહોવા પ્રત્યે વિશ્વાસુ નહોતા; તેઓ કરારને વફાદાર નહો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તેમ છતા તેમણેં દયા દર્શાવી, તેઓનાં પાપોની ક્ષમા આપી, નાશ ન કર્યો; તેમણે ઘણીવાર ક્રોધ સમાવી દીધ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પોતાનો પૂરો કોપ પ્રગટ કર્ય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યહોવાએ સંભાર્યુ કે તેઓ કેવળ ક્ષુદ્ર છે; અને એક ક્ષણમાં પસાર થતાં વાયુ જેવ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તેઓએ વષોર્ દરમ્યાન કેટલીવાર રણમાં યહોવા વિરુદ્ધ બંડ કર્યું; અને રાનમાં દુ:ખી તેમને 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વારંવાર તેઓએ દેવની કસોટી કરી અને તેઓએ ઇસ્રાએલના પવિત્ર યહોવાને દુ:ખી 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તેમણે ધૂળની જેમ માંસ અને સમુદ્રની રેતીની જેમ પક્ષીઓ તેમનાં પર વરસાવ્યા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તેઓ દેવનાં મહાન સાર્મથ્યને ભૂલી ગયા, તથા તેમણે શત્રુઓથી તેઓને બચાવ્યાં હતાં, તે ભૂલી ગ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યહોવાએ મિસરમાં ચમત્કારિક ચિન્હો અને સોઆનના મેદાનમાં આશ્ચર્યકમોર્ કર્યા હતાં તે પણ ભૂલ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મારા લોકો, મારો નિયમ સાંભળો; મારા મુખના શબ્દોને તમે ધ્યાનથી સાંભળ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તેણે તેઓની નદીઓને તથા તેઓના વહેળાઓને લોહી વહેતાં બનાવી દીધાં જેથી તેઓ પી ન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હું ષ્ટાંતો દ્વારા તમારી સાથે વાત કરીશ, અને હું ભૂતકાળનાં રહસ્યોની વાત સમજાવ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તેમણે મધમાખીઓનું મોટું ઝૂંડ મોકલ્યું, અને જે તેઓને કરડ્યા, અને દેડકાઓએ બધી વસ્તુઓનો નાશ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જે વાત આપણે સાંભળી છે તથા જાણી છે; જે આપણા પૂર્વજોએ આપણને કહ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તેઓની ફસલ તેમણે કાતરાઓને આપી હતી, ને તેઓનો બધો જ પાક તીડો ખાઇ ગ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યહોવાના મહિમાવંત સ્તુતિપાત્ર કૃત્યો, તેમનું પરાક્રમ અને આશ્ચર્યકમોર્ આપણા સંતાનોથી આપણે સંતાડીશ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; આપણે આપણી ભાવિ પેઢીને જણાવીશ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ેમણે તેઓની છાવણી મધ્યે અને તેઓનાં તંબુઓની ચોપાસ પક્ષીઓ પાડ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તેમણે તેઓની દ્રાક્ષવાડીઓ, કરાથી તથા હિમથી તેઓના ગુલ્લરઝાડોનો નાશ કર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કારણકે તેમણે યાકૂબ સાથે તેમનો કરાર કર્યો અને તેણે ઇસ્રાએલને નિયમ આપ્યો, તેમણે આપણા પૂર્વજોને આદે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્યો કે તેમણે તેમના બાળકોને આ બાબતમાં કહે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તેઓના ઢોરઢાંખર પર આકાશમાંથી મોટાં કરાનો માર પડ્યો, અને ઘેટાનાં ટોળાઁ પર વીજળીઓ પડ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દેવે પોતાનો કોપ તેઓ પર પ્રગટ કર્યો, તેમનો રોષ, ગુસ્સો અને તિરસ્કાર; તેઓની વિરુદ્ધ નાશ કરન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ૂતોની માફક મોકલ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તેમણે પોતાના કોપ માટે રસ્તો ખૂલ્લો કર્યો; અને મિસરવાસીઓના જીવન બચાવ્યાં નહિ, પણ તેઓને વિપત્ત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થા માંદગીને સોંપી દીધ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પછી તેણે સર્વ પ્રથમ, મિસરમાં સર્વ પ્રથમ જનિતને મારી નાખ્યાઁ; હામના પ્રથમ જનિત નર બાળક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ંબુઓમાં મા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લોકો ધરાઇ રહ્યાં ત્યાં સુધી ખાધું, યહોવાએ તેઓને, માગણી પ્રમાણે આપ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પરંતુ તે પોતાના લોકોને ઘેટાઁનાં ટોળાઁની જેમ બહાર લાવ્યાં; અને રણમાં થઇને તેઓને સુરક્ષિત ચલા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તેઓને તેમણે એવા સુરક્ષિત ચલાવ્યા કે તેઓ બીધા નહિ, પરંતુ સમુદ્રના પાણી શત્રુઓ પર ફરી વળ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તેણે તેઓને તેની પવિત્ર ભૂમિમાં, ડુંગરોવાળા દેશ તરફ જે તેઓએ તેમની શકિતથી લીધો હતો તેમા ચાલત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અને તેમણે અન્ય રાષ્ટોને તે જમીનમાંથી આગળ કાઢી મૂક્યા. ઇસ્રાએલનાં પ્રત્યેક કુટુંબસમુહને કાય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વાટ કરવા માટે જમીનનો હિસ્સો આપ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છતાં ત્યારે પણ, તેઓએ પરાત્પર દેવની કસોટી કરવાનું અને તેમની વિરુદ્ધ બંડ કરવાનું ચાલુ રાખ્યુ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ી આજ્ઞાઓનું અનુસરણ કરવાનો ઇન્કાર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જેથી આવતી પેઢીનાં જે બાળકો જન્મે તેઓ તે જાણે, અને તેઓ મોટાઁ થઇને પોતાનાં સંતાનોને તે જણાવ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તેઓ દેવ પાસેથી દૂર થયા. તેઓ તેમનાં પૂર્વજોની જેમ દેવને અવિનયી થયાં. ફેંકનારતરફ પાછા ફરતાં, વાંક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પણ તેઓ તેમની ભૂખનું નિયંત્રણ કરી શક્યાં નહિ, અને માંસ હજી પણ તેમના મોંઢાં માઁ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સ્રની જેમ તેઓ પૂર્વજોની જેમ દિશા બદલ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તેઓએ ઉચ્ચાસ્થાનો બનાવીને અને જૂઠાં દેવોની મૂર્તિથી દેવને ગુસ્સે 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જેથી તેઓ સહુ દેવનો આશા રાખે, અને દેવનાં અદભૂત કાર્યોને વિસરી જાય નહિ, અને તેમની આજ્ઞાઓને પાળ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જ્યારે તેઓનાં કૃત્યો દેવે જોયાં દેવનો ક્રોધ પ્રબળ થયો, અને પોતાના લોકોનો ત્યાગ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વળી તેઓ પોતાના પિતૃઓ જેવા હઠીલા, બંડખોર, અવિશ્વાસુ અને દેવને પોતાનું અંત:કરણ સોંપવાનો નકાર કરન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 થ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પછી માણસો મધ્યે તે નિવાસ કરતા; એ શીલોહના મંડપનો તેમણે ત્યાગ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એફ્રાઇમના લોકો શસ્રસજ્જ હતાં છતાં તેઓએ યુદ્ધ દિને પીછેહઠ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દેવે બીજા લોકોને પોતાના લોકોને પકડવાં દીધા. દુશ્મનોએ દેવનું “ગૌરવ રત્ન” લઇ લીધ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કારણ, તેમણે દેવનો કરાર પાળ્યો નહિ; અને તેમના નિયમ પ્રમાણે વર્તવાની ના પાડ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પછી તેમની સામે યહોવાનો કોપ પ્રગટયો, અને તેમણે ઇસ્રાએલમાં જેઓ સૌથી વધુ શકિતશાળી હતા તેમને 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તેમણે પોતાના લોકોનો સંહાર થવા દીધો, કારણકે, તેમનો ક્રોધ અતિ વધારે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તેઓના યુવાનો અગ્નિથી નાશ પામ્યાં; અને તેઓની કન્યાઓ તેઓનાં લગ્નગીતો ગવાય તે પહેલાં જ મૃત્યુ પામ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મણે કરેલા અદૃભૂત ચમત્કારો તેઓએ નિહાળ્યા હતાઁ, છતાં તેમનાં કૃત્યો વિસર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યાજકોનો વધ થયો અને તેઓની વિધવાઓ તેઓ માટે રૂદન કરે તે પહેલાં તેઓ પણ મૃત્યુ પામ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ેઓના પિતૃઓએ મિસર દેશમાં, સોઆનનાં મેદાનમાં; દેવે કરેલા ચમત્કારો જોયા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ત્યારે ઊંઘમાંથી કોઇ જાગે, તેમ, તથા દ્રાક્ષારસમાંથી શૂરવીર પુરૂષને શૂરાતન આવે તેમ યહોવા ઊઠ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તે તેમના શત્રુઓ તરફ ઢળ્યા, તેમણે તેઓને પાછા વાળ્યા અને તેઓને કાયમ માટે હિણપદ 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દેવે યૂસફના પરિવારનો અસ્વીકાર કર્યો, અને એફાઇમના પરિવારનો પણ સ્વીકાર કર્ય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પણ યહૂદા કુળને તથા જેના ઉપર તે પ્રેમ કરતા હતા તે સિયોન પર્વતને તેમણે પસંદ 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ત્યાં તેમણે પર્વત જેવું ઉન્નત અને સદા માટે સ્થાપન કરેલી પૃથ્વી જેવું અચળ પોતાનું પવિત્રસ્થ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્યાં, તેમણે શ્રેષ્ઠ યુવાનોને મારી નાખ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ંધ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તેમણે ઘેટાંની સંભાળ રાખનાર દાઉદને પોતાના સેવક તરીકે પસંદ કર્યો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જ્યાં એ ઘેટા ચારતો હતો ત્યાંથી દેવ તેને લઇ આવ્યા અને પોતાના લોકો, યાકૂબનાં સંતાન અને ઇસ્રાએલન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ા પાલક તરીકે અને દેવની સંપત્તિના પાલક તરીકે નિયુકત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દાઉદે તેમને શુદ્ધ હૃદયથી અને કૌશલ્ય સભર શાણપણથી દો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ેમણે તેઓની સમક્ષ સમુદ્રનાં બે ભાગ કર્યા હતાં, તેઓને તેમાં થઇને સામે પાર મોકલ્યા હતાં. તેઓ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ંને બાજુએ પાણી દિવાલની જેમ સ્થિર થઇ ગયું હત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વળી તે તેઓને દિવસે મેઘથી અને આખી રાત, અગ્નિનાં પ્રકાશથી દોર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ેમણે રણમાં ખડકને તોડીને, ઊંડાણમાંથી વહેતું હોય તેમ પુષ્કળ પાણી તેઓને આપ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છી તેમણે ખડકમાંથી પાણી કાઢયું, અને વહેતી નદીની જેમ પ્રવાહ વહેવડા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આમ છતાં લોકો પાપ કરતાં રહ્યાં, અને તેમના ચમત્કારો પર ભરોસો કર્ય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ેમ છતાં તેઓએ દેવ વિરુદ્ધ પાપ કરવાનું ચાલું જ રાખ્યું, અને અરણ્યમાં પરાત્પર દેવ વિરુદ્ધ બં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તાં રહ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ઓએ હઠીલાઇ કરીને દેવની કસોટી કરી, દેવ તેઓને આપતાહતા તે કરતાં જુદા જ ખોરાકની માગણી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ેઓ દેવની વિરુદ્ધ બોલ્યા અને કહ્યું, “શું રણમાં તે ભોજન મોકલી શક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મણે ખડકને લાકડી મારી ને, પાણીના ઝરણાં વહેવડાવ્યાં તે સાચું છે; શું તે આપણને રોટલી આપી શકે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મનાં લોકોને માંસ આપી શક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ેઓએ જે કહ્યું તે સાંભળ્યા પછી, યહોવા કોપાયમાન થયા, તેઓ ઇસ્રાએલ પર ભારે કોપાયમાન થયા અને યાકૂ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 બહુ જ ગુસ્સે થ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કારણ, તેઓએ દેવમાં તેમનો વિશ્વાસ મૂક્યો નહિ, અને તેમના તારણ પર વિશ્વાસ કર્ય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છતાં તેમણે વાદળાંને આજ્ઞા આપી, અને આકાશનાં દ્વાર ખોલી નાખ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દેવે તેઓના વ્યર્થ જીવનનો અંત આપત્તિઓ સાથે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ઓના ખોરાક માટે માન્નાની વૃષ્ટિ કરી; અને તેમણે સ્વર્ગમાંથી ભોજન આપ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તેઓએ દેવદૂતોનો ખોરાક ખાધો! અને તેઓ તૃપ્ત થયા ત્યાં સુધી યહોવાએ ભોજન આપ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દેવે તેમનાં મહાન સાર્મથ્યથી દક્ષિણ અને પૂર્વનો પવન ફૂંકા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2026-08-02T15:09:14Z</dcterms:created>
  <dcterms:modified xsi:type="dcterms:W3CDTF">2026-08-02T15:09:14Z</dcterms:modified>
  <dc:title>சங்கீதம் : 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