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படை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க்கத்தை கலைத்து துதி உட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ீர் இயேசு ராஜாவே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ம்பலுக்கு பதிலாய் சிங்க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ீர் இயேசு ராஜா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தே 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தே என் ஆசை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– 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அந்தமில்லா அனாதிதே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2026-09-15T17:31:06Z</dcterms:created>
  <dcterms:modified xsi:type="dcterms:W3CDTF">2026-09-15T17:31:06Z</dcterms:modified>
  <dc:title>துதிப் பாடல்கள் : 692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