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ையும் படைத்த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ுக்கத்தை கலைத்து துதி உட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ீர் இயேசு ராஜாவே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ம்பலுக்கு பதிலாய் சிங்கா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ீர் இயேசு ராஜா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ப்பதே எ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ப்பதே என் ஆசை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உம்மை – எ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உம்ம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உம்ம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ி அந்தமில்லா அனாதிதேவ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2026-07-30T21:36:57Z</dcterms:created>
  <dcterms:modified xsi:type="dcterms:W3CDTF">2026-07-30T21:36:57Z</dcterms:modified>
  <dc:title>துதிப் பாடல்கள் : 692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