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ok away to the cross of the  Cruci-fied One, 
Where He purchased salvation for you;
When He laid down His life, and completed the work
That the Father had sent Him to do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om at the cross, there is room at the cross,
And a welcome that all may receive;
There is room at the cross of the Crucified One,
And redemption for all who believ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Look away to the cross of the Cruci-fied Oue, 
To the Cross where He suffered and bled;
And to-day He invites you to come if you will, 
And be cleansed in the blood that He shed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Look away to the cross of the Cruci-fied One, 
Where the wine-press alone He hath trod;
Where He cried in His anguish,
is finished, 'tis done!
And commended His spirit to God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here is life at the cross of the Cruci-fied One,
And its hope is abiding and sure;
For the rapture that flows from the love He bestows
Shall for ever and ever endur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2026-07-09T08:54:20Z</dcterms:created>
  <dcterms:modified xsi:type="dcterms:W3CDTF">2026-07-09T08:54:20Z</dcterms:modified>
  <dc:title>Hymn : 114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